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2"/>
    <p:sldMasterId id="2147483700" r:id="rId3"/>
  </p:sldMasterIdLst>
  <p:notesMasterIdLst>
    <p:notesMasterId r:id="rId49"/>
  </p:notesMasterIdLst>
  <p:handoutMasterIdLst>
    <p:handoutMasterId r:id="rId50"/>
  </p:handoutMasterIdLst>
  <p:sldIdLst>
    <p:sldId id="272" r:id="rId4"/>
    <p:sldId id="273" r:id="rId5"/>
    <p:sldId id="274" r:id="rId6"/>
    <p:sldId id="317" r:id="rId7"/>
    <p:sldId id="309" r:id="rId8"/>
    <p:sldId id="275" r:id="rId9"/>
    <p:sldId id="310" r:id="rId10"/>
    <p:sldId id="318" r:id="rId11"/>
    <p:sldId id="319" r:id="rId12"/>
    <p:sldId id="320" r:id="rId13"/>
    <p:sldId id="276" r:id="rId14"/>
    <p:sldId id="286" r:id="rId15"/>
    <p:sldId id="287" r:id="rId16"/>
    <p:sldId id="288" r:id="rId17"/>
    <p:sldId id="277" r:id="rId18"/>
    <p:sldId id="278" r:id="rId19"/>
    <p:sldId id="312" r:id="rId20"/>
    <p:sldId id="280" r:id="rId21"/>
    <p:sldId id="313" r:id="rId22"/>
    <p:sldId id="279" r:id="rId23"/>
    <p:sldId id="281" r:id="rId24"/>
    <p:sldId id="314" r:id="rId25"/>
    <p:sldId id="315" r:id="rId26"/>
    <p:sldId id="282" r:id="rId27"/>
    <p:sldId id="285" r:id="rId28"/>
    <p:sldId id="290" r:id="rId29"/>
    <p:sldId id="283" r:id="rId30"/>
    <p:sldId id="289" r:id="rId31"/>
    <p:sldId id="284" r:id="rId32"/>
    <p:sldId id="291" r:id="rId33"/>
    <p:sldId id="292" r:id="rId34"/>
    <p:sldId id="293" r:id="rId35"/>
    <p:sldId id="295" r:id="rId36"/>
    <p:sldId id="299" r:id="rId37"/>
    <p:sldId id="300" r:id="rId38"/>
    <p:sldId id="296" r:id="rId39"/>
    <p:sldId id="297" r:id="rId40"/>
    <p:sldId id="298" r:id="rId41"/>
    <p:sldId id="301" r:id="rId42"/>
    <p:sldId id="302" r:id="rId43"/>
    <p:sldId id="308" r:id="rId44"/>
    <p:sldId id="303" r:id="rId45"/>
    <p:sldId id="305" r:id="rId46"/>
    <p:sldId id="304" r:id="rId47"/>
    <p:sldId id="316" r:id="rId48"/>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3863"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AN MANUEL GONZALEZ MORENO" initials="JG" lastIdx="1" clrIdx="0">
    <p:extLst>
      <p:ext uri="{19B8F6BF-5375-455C-9EA6-DF929625EA0E}">
        <p15:presenceInfo xmlns:p15="http://schemas.microsoft.com/office/powerpoint/2012/main" userId="S::jgonzalezm@unitru.edu.pe::23ef0d6b-8f81-4cd9-8dfb-f46bd58de14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00" autoAdjust="0"/>
    <p:restoredTop sz="94660"/>
  </p:normalViewPr>
  <p:slideViewPr>
    <p:cSldViewPr snapToGrid="0">
      <p:cViewPr varScale="1">
        <p:scale>
          <a:sx n="96" d="100"/>
          <a:sy n="96" d="100"/>
        </p:scale>
        <p:origin x="564" y="60"/>
      </p:cViewPr>
      <p:guideLst>
        <p:guide pos="3863"/>
        <p:guide orient="horz" pos="2160"/>
      </p:guideLst>
    </p:cSldViewPr>
  </p:slideViewPr>
  <p:notesTextViewPr>
    <p:cViewPr>
      <p:scale>
        <a:sx n="1" d="1"/>
        <a:sy n="1" d="1"/>
      </p:scale>
      <p:origin x="0" y="0"/>
    </p:cViewPr>
  </p:notesTextViewPr>
  <p:notesViewPr>
    <p:cSldViewPr snapToGrid="0">
      <p:cViewPr varScale="1">
        <p:scale>
          <a:sx n="94" d="100"/>
          <a:sy n="94" d="100"/>
        </p:scale>
        <p:origin x="1932"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1.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viewProps" Target="viewProps.xml"/><Relationship Id="rId5" Type="http://schemas.openxmlformats.org/officeDocument/2006/relationships/slide" Target="slides/slide2.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8" Type="http://schemas.openxmlformats.org/officeDocument/2006/relationships/slide" Target="slides/slide5.xml"/><Relationship Id="rId51" Type="http://schemas.openxmlformats.org/officeDocument/2006/relationships/commentAuthors" Target="commentAuthors.xml"/><Relationship Id="rId3" Type="http://schemas.openxmlformats.org/officeDocument/2006/relationships/slideMaster" Target="slideMasters/slideMaster2.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0EA5F0D-C1DC-412F-A146-DDB3A74B588F}" type="datetimeFigureOut">
              <a:rPr lang="en-US"/>
              <a:t>3/26/2025</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BAE14B8-3CC9-472D-9BC5-A84D80684DE2}" type="slidenum">
              <a:rPr/>
              <a:t>‹Nº›</a:t>
            </a:fld>
            <a:endParaRPr/>
          </a:p>
        </p:txBody>
      </p:sp>
    </p:spTree>
    <p:extLst>
      <p:ext uri="{BB962C8B-B14F-4D97-AF65-F5344CB8AC3E}">
        <p14:creationId xmlns:p14="http://schemas.microsoft.com/office/powerpoint/2010/main" val="25778275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CDE508-72C8-4AB5-AA9C-1584D31690E0}" type="datetimeFigureOut">
              <a:rPr lang="en-US"/>
              <a:t>3/26/2025</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B667E1-E601-4AAF-B95C-B25720D70A60}" type="slidenum">
              <a:rPr/>
              <a:t>‹Nº›</a:t>
            </a:fld>
            <a:endParaRPr/>
          </a:p>
        </p:txBody>
      </p:sp>
    </p:spTree>
    <p:extLst>
      <p:ext uri="{BB962C8B-B14F-4D97-AF65-F5344CB8AC3E}">
        <p14:creationId xmlns:p14="http://schemas.microsoft.com/office/powerpoint/2010/main" val="711136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hyperlink" Target="https://bit.ly/3A1uf1Q" TargetMode="External"/><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hyperlink" Target="http://bit.ly/2TtBDfr" TargetMode="External"/><Relationship Id="rId4" Type="http://schemas.openxmlformats.org/officeDocument/2006/relationships/hyperlink" Target="http://bit.ly/2TyoMsr" TargetMode="Externa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pic>
        <p:nvPicPr>
          <p:cNvPr id="9" name="Google Shape;9;p2"/>
          <p:cNvPicPr preferRelativeResize="0"/>
          <p:nvPr/>
        </p:nvPicPr>
        <p:blipFill>
          <a:blip r:embed="rId2">
            <a:alphaModFix/>
          </a:blip>
          <a:stretch>
            <a:fillRect/>
          </a:stretch>
        </p:blipFill>
        <p:spPr>
          <a:xfrm>
            <a:off x="0" y="0"/>
            <a:ext cx="12192000" cy="6858000"/>
          </a:xfrm>
          <a:prstGeom prst="rect">
            <a:avLst/>
          </a:prstGeom>
          <a:noFill/>
          <a:ln>
            <a:noFill/>
          </a:ln>
        </p:spPr>
      </p:pic>
      <p:sp>
        <p:nvSpPr>
          <p:cNvPr id="10" name="Google Shape;10;p2"/>
          <p:cNvSpPr/>
          <p:nvPr/>
        </p:nvSpPr>
        <p:spPr>
          <a:xfrm>
            <a:off x="744533" y="2219033"/>
            <a:ext cx="10703200" cy="4638800"/>
          </a:xfrm>
          <a:prstGeom prst="rect">
            <a:avLst/>
          </a:prstGeom>
          <a:solidFill>
            <a:srgbClr val="FFFFFF">
              <a:alpha val="8000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 name="Google Shape;11;p2"/>
          <p:cNvSpPr txBox="1">
            <a:spLocks noGrp="1"/>
          </p:cNvSpPr>
          <p:nvPr>
            <p:ph type="ctrTitle"/>
          </p:nvPr>
        </p:nvSpPr>
        <p:spPr>
          <a:xfrm>
            <a:off x="1545400" y="3023467"/>
            <a:ext cx="9101200" cy="2067200"/>
          </a:xfrm>
          <a:prstGeom prst="rect">
            <a:avLst/>
          </a:prstGeom>
        </p:spPr>
        <p:txBody>
          <a:bodyPr spcFirstLastPara="1" wrap="square" lIns="91425" tIns="91425" rIns="91425" bIns="91425" anchor="b" anchorCtr="0">
            <a:noAutofit/>
          </a:bodyPr>
          <a:lstStyle>
            <a:lvl1pPr lvl="0" algn="l">
              <a:lnSpc>
                <a:spcPct val="90000"/>
              </a:lnSpc>
              <a:spcBef>
                <a:spcPts val="0"/>
              </a:spcBef>
              <a:spcAft>
                <a:spcPts val="0"/>
              </a:spcAft>
              <a:buClr>
                <a:srgbClr val="191919"/>
              </a:buClr>
              <a:buSzPts val="5200"/>
              <a:buNone/>
              <a:defRPr sz="5333" b="1">
                <a:solidFill>
                  <a:srgbClr val="2D2F94"/>
                </a:solidFill>
                <a:latin typeface="Fraunces"/>
                <a:ea typeface="Fraunces"/>
                <a:cs typeface="Fraunces"/>
                <a:sym typeface="Fraunces"/>
              </a:defRPr>
            </a:lvl1pPr>
            <a:lvl2pPr lvl="1" algn="ctr">
              <a:spcBef>
                <a:spcPts val="0"/>
              </a:spcBef>
              <a:spcAft>
                <a:spcPts val="0"/>
              </a:spcAft>
              <a:buClr>
                <a:srgbClr val="191919"/>
              </a:buClr>
              <a:buSzPts val="5200"/>
              <a:buNone/>
              <a:defRPr sz="6933">
                <a:solidFill>
                  <a:srgbClr val="191919"/>
                </a:solidFill>
              </a:defRPr>
            </a:lvl2pPr>
            <a:lvl3pPr lvl="2" algn="ctr">
              <a:spcBef>
                <a:spcPts val="0"/>
              </a:spcBef>
              <a:spcAft>
                <a:spcPts val="0"/>
              </a:spcAft>
              <a:buClr>
                <a:srgbClr val="191919"/>
              </a:buClr>
              <a:buSzPts val="5200"/>
              <a:buNone/>
              <a:defRPr sz="6933">
                <a:solidFill>
                  <a:srgbClr val="191919"/>
                </a:solidFill>
              </a:defRPr>
            </a:lvl3pPr>
            <a:lvl4pPr lvl="3" algn="ctr">
              <a:spcBef>
                <a:spcPts val="0"/>
              </a:spcBef>
              <a:spcAft>
                <a:spcPts val="0"/>
              </a:spcAft>
              <a:buClr>
                <a:srgbClr val="191919"/>
              </a:buClr>
              <a:buSzPts val="5200"/>
              <a:buNone/>
              <a:defRPr sz="6933">
                <a:solidFill>
                  <a:srgbClr val="191919"/>
                </a:solidFill>
              </a:defRPr>
            </a:lvl4pPr>
            <a:lvl5pPr lvl="4" algn="ctr">
              <a:spcBef>
                <a:spcPts val="0"/>
              </a:spcBef>
              <a:spcAft>
                <a:spcPts val="0"/>
              </a:spcAft>
              <a:buClr>
                <a:srgbClr val="191919"/>
              </a:buClr>
              <a:buSzPts val="5200"/>
              <a:buNone/>
              <a:defRPr sz="6933">
                <a:solidFill>
                  <a:srgbClr val="191919"/>
                </a:solidFill>
              </a:defRPr>
            </a:lvl5pPr>
            <a:lvl6pPr lvl="5" algn="ctr">
              <a:spcBef>
                <a:spcPts val="0"/>
              </a:spcBef>
              <a:spcAft>
                <a:spcPts val="0"/>
              </a:spcAft>
              <a:buClr>
                <a:srgbClr val="191919"/>
              </a:buClr>
              <a:buSzPts val="5200"/>
              <a:buNone/>
              <a:defRPr sz="6933">
                <a:solidFill>
                  <a:srgbClr val="191919"/>
                </a:solidFill>
              </a:defRPr>
            </a:lvl6pPr>
            <a:lvl7pPr lvl="6" algn="ctr">
              <a:spcBef>
                <a:spcPts val="0"/>
              </a:spcBef>
              <a:spcAft>
                <a:spcPts val="0"/>
              </a:spcAft>
              <a:buClr>
                <a:srgbClr val="191919"/>
              </a:buClr>
              <a:buSzPts val="5200"/>
              <a:buNone/>
              <a:defRPr sz="6933">
                <a:solidFill>
                  <a:srgbClr val="191919"/>
                </a:solidFill>
              </a:defRPr>
            </a:lvl7pPr>
            <a:lvl8pPr lvl="7" algn="ctr">
              <a:spcBef>
                <a:spcPts val="0"/>
              </a:spcBef>
              <a:spcAft>
                <a:spcPts val="0"/>
              </a:spcAft>
              <a:buClr>
                <a:srgbClr val="191919"/>
              </a:buClr>
              <a:buSzPts val="5200"/>
              <a:buNone/>
              <a:defRPr sz="6933">
                <a:solidFill>
                  <a:srgbClr val="191919"/>
                </a:solidFill>
              </a:defRPr>
            </a:lvl8pPr>
            <a:lvl9pPr lvl="8" algn="ctr">
              <a:spcBef>
                <a:spcPts val="0"/>
              </a:spcBef>
              <a:spcAft>
                <a:spcPts val="0"/>
              </a:spcAft>
              <a:buClr>
                <a:srgbClr val="191919"/>
              </a:buClr>
              <a:buSzPts val="5200"/>
              <a:buNone/>
              <a:defRPr sz="6933">
                <a:solidFill>
                  <a:srgbClr val="191919"/>
                </a:solidFill>
              </a:defRPr>
            </a:lvl9pPr>
          </a:lstStyle>
          <a:p>
            <a:r>
              <a:rPr lang="es-ES"/>
              <a:t>Haga clic para modificar el estilo de título del patrón</a:t>
            </a:r>
            <a:endParaRPr/>
          </a:p>
        </p:txBody>
      </p:sp>
      <p:sp>
        <p:nvSpPr>
          <p:cNvPr id="12" name="Google Shape;12;p2"/>
          <p:cNvSpPr txBox="1">
            <a:spLocks noGrp="1"/>
          </p:cNvSpPr>
          <p:nvPr>
            <p:ph type="subTitle" idx="1"/>
          </p:nvPr>
        </p:nvSpPr>
        <p:spPr>
          <a:xfrm>
            <a:off x="6424133" y="4989067"/>
            <a:ext cx="4004800" cy="850800"/>
          </a:xfrm>
          <a:prstGeom prst="rect">
            <a:avLst/>
          </a:prstGeom>
        </p:spPr>
        <p:txBody>
          <a:bodyPr spcFirstLastPara="1" wrap="square" lIns="91425" tIns="91425" rIns="91425" bIns="91425" anchor="t" anchorCtr="0">
            <a:noAutofit/>
          </a:bodyPr>
          <a:lstStyle>
            <a:lvl1pPr lvl="0" algn="r">
              <a:lnSpc>
                <a:spcPct val="100000"/>
              </a:lnSpc>
              <a:spcBef>
                <a:spcPts val="0"/>
              </a:spcBef>
              <a:spcAft>
                <a:spcPts val="0"/>
              </a:spcAft>
              <a:buSzPts val="1200"/>
              <a:buNone/>
              <a:defRPr sz="2133">
                <a:latin typeface="Albert Sans"/>
                <a:ea typeface="Albert Sans"/>
                <a:cs typeface="Albert Sans"/>
                <a:sym typeface="Albert Sans"/>
              </a:defRPr>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r>
              <a:rPr lang="es-ES"/>
              <a:t>Haga clic para modificar el estilo de subtítulo del patrón</a:t>
            </a:r>
            <a:endParaRPr/>
          </a:p>
        </p:txBody>
      </p:sp>
      <p:grpSp>
        <p:nvGrpSpPr>
          <p:cNvPr id="13" name="Google Shape;13;p2"/>
          <p:cNvGrpSpPr/>
          <p:nvPr/>
        </p:nvGrpSpPr>
        <p:grpSpPr>
          <a:xfrm>
            <a:off x="261000" y="409501"/>
            <a:ext cx="11564907" cy="5105007"/>
            <a:chOff x="195750" y="307125"/>
            <a:chExt cx="8673680" cy="3828755"/>
          </a:xfrm>
        </p:grpSpPr>
        <p:sp>
          <p:nvSpPr>
            <p:cNvPr id="14" name="Google Shape;14;p2"/>
            <p:cNvSpPr/>
            <p:nvPr/>
          </p:nvSpPr>
          <p:spPr>
            <a:xfrm>
              <a:off x="8640833" y="1265677"/>
              <a:ext cx="122700" cy="122700"/>
            </a:xfrm>
            <a:prstGeom prst="plaque">
              <a:avLst>
                <a:gd name="adj" fmla="val 50000"/>
              </a:avLst>
            </a:prstGeom>
            <a:solidFill>
              <a:srgbClr val="FFFFFF"/>
            </a:solidFill>
            <a:ln>
              <a:noFill/>
            </a:ln>
            <a:effectLst>
              <a:outerShdw blurRad="142875" algn="bl" rotWithShape="0">
                <a:srgbClr val="FFFFFF"/>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6561213" y="484593"/>
              <a:ext cx="50400" cy="50400"/>
            </a:xfrm>
            <a:prstGeom prst="ellipse">
              <a:avLst/>
            </a:prstGeom>
            <a:solidFill>
              <a:srgbClr val="FFFFFF"/>
            </a:solidFill>
            <a:ln>
              <a:noFill/>
            </a:ln>
            <a:effectLst>
              <a:outerShdw blurRad="142875" algn="bl" rotWithShape="0">
                <a:srgbClr val="FFFFFF"/>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3535910" y="1265686"/>
              <a:ext cx="122700" cy="122700"/>
            </a:xfrm>
            <a:prstGeom prst="plaque">
              <a:avLst>
                <a:gd name="adj" fmla="val 50000"/>
              </a:avLst>
            </a:prstGeom>
            <a:solidFill>
              <a:srgbClr val="FFFFFF"/>
            </a:solidFill>
            <a:ln>
              <a:noFill/>
            </a:ln>
            <a:effectLst>
              <a:outerShdw blurRad="142875" algn="bl" rotWithShape="0">
                <a:srgbClr val="FFFFFF"/>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 name="Google Shape;17;p2"/>
            <p:cNvSpPr/>
            <p:nvPr/>
          </p:nvSpPr>
          <p:spPr>
            <a:xfrm>
              <a:off x="363777" y="307125"/>
              <a:ext cx="50400" cy="50400"/>
            </a:xfrm>
            <a:prstGeom prst="ellipse">
              <a:avLst/>
            </a:prstGeom>
            <a:solidFill>
              <a:srgbClr val="FFFFFF"/>
            </a:solidFill>
            <a:ln>
              <a:noFill/>
            </a:ln>
            <a:effectLst>
              <a:outerShdw blurRad="142875" algn="bl" rotWithShape="0">
                <a:srgbClr val="FFFFFF"/>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 name="Google Shape;18;p2"/>
            <p:cNvSpPr/>
            <p:nvPr/>
          </p:nvSpPr>
          <p:spPr>
            <a:xfrm>
              <a:off x="8819030" y="4085480"/>
              <a:ext cx="50400" cy="50400"/>
            </a:xfrm>
            <a:prstGeom prst="ellipse">
              <a:avLst/>
            </a:prstGeom>
            <a:solidFill>
              <a:srgbClr val="FFFFFF"/>
            </a:solidFill>
            <a:ln>
              <a:noFill/>
            </a:ln>
            <a:effectLst>
              <a:outerShdw blurRad="142875" algn="bl" rotWithShape="0">
                <a:srgbClr val="FFFFFF"/>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 name="Google Shape;19;p2"/>
            <p:cNvSpPr/>
            <p:nvPr/>
          </p:nvSpPr>
          <p:spPr>
            <a:xfrm>
              <a:off x="195750" y="3092031"/>
              <a:ext cx="122700" cy="122700"/>
            </a:xfrm>
            <a:prstGeom prst="plaque">
              <a:avLst>
                <a:gd name="adj" fmla="val 50000"/>
              </a:avLst>
            </a:prstGeom>
            <a:solidFill>
              <a:srgbClr val="FFFFFF"/>
            </a:solidFill>
            <a:ln>
              <a:noFill/>
            </a:ln>
            <a:effectLst>
              <a:outerShdw blurRad="142875" algn="bl" rotWithShape="0">
                <a:srgbClr val="FFFFFF"/>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9461648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122"/>
        <p:cNvGrpSpPr/>
        <p:nvPr/>
      </p:nvGrpSpPr>
      <p:grpSpPr>
        <a:xfrm>
          <a:off x="0" y="0"/>
          <a:ext cx="0" cy="0"/>
          <a:chOff x="0" y="0"/>
          <a:chExt cx="0" cy="0"/>
        </a:xfrm>
      </p:grpSpPr>
      <p:pic>
        <p:nvPicPr>
          <p:cNvPr id="123" name="Google Shape;123;p13"/>
          <p:cNvPicPr preferRelativeResize="0"/>
          <p:nvPr/>
        </p:nvPicPr>
        <p:blipFill>
          <a:blip r:embed="rId2">
            <a:alphaModFix/>
          </a:blip>
          <a:stretch>
            <a:fillRect/>
          </a:stretch>
        </p:blipFill>
        <p:spPr>
          <a:xfrm>
            <a:off x="0" y="0"/>
            <a:ext cx="12192000" cy="6858000"/>
          </a:xfrm>
          <a:prstGeom prst="rect">
            <a:avLst/>
          </a:prstGeom>
          <a:noFill/>
          <a:ln>
            <a:noFill/>
          </a:ln>
        </p:spPr>
      </p:pic>
      <p:sp>
        <p:nvSpPr>
          <p:cNvPr id="124" name="Google Shape;124;p13"/>
          <p:cNvSpPr/>
          <p:nvPr/>
        </p:nvSpPr>
        <p:spPr>
          <a:xfrm>
            <a:off x="535967" y="365333"/>
            <a:ext cx="11120400" cy="6492400"/>
          </a:xfrm>
          <a:prstGeom prst="rect">
            <a:avLst/>
          </a:prstGeom>
          <a:solidFill>
            <a:srgbClr val="FFFFFF">
              <a:alpha val="8000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5" name="Google Shape;125;p13"/>
          <p:cNvSpPr txBox="1">
            <a:spLocks noGrp="1"/>
          </p:cNvSpPr>
          <p:nvPr>
            <p:ph type="title" hasCustomPrompt="1"/>
          </p:nvPr>
        </p:nvSpPr>
        <p:spPr>
          <a:xfrm>
            <a:off x="1467467" y="2218575"/>
            <a:ext cx="1213200" cy="7048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000"/>
              <a:buNone/>
              <a:defRPr sz="4000"/>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126" name="Google Shape;126;p13"/>
          <p:cNvSpPr txBox="1">
            <a:spLocks noGrp="1"/>
          </p:cNvSpPr>
          <p:nvPr>
            <p:ph type="title" idx="2" hasCustomPrompt="1"/>
          </p:nvPr>
        </p:nvSpPr>
        <p:spPr>
          <a:xfrm>
            <a:off x="6101700" y="2218575"/>
            <a:ext cx="1213200" cy="7048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000"/>
              <a:buNone/>
              <a:defRPr sz="4000"/>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127" name="Google Shape;127;p13"/>
          <p:cNvSpPr txBox="1">
            <a:spLocks noGrp="1"/>
          </p:cNvSpPr>
          <p:nvPr>
            <p:ph type="title" idx="3" hasCustomPrompt="1"/>
          </p:nvPr>
        </p:nvSpPr>
        <p:spPr>
          <a:xfrm>
            <a:off x="1467467" y="3717165"/>
            <a:ext cx="1213200" cy="7048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000"/>
              <a:buNone/>
              <a:defRPr sz="4000"/>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128" name="Google Shape;128;p13"/>
          <p:cNvSpPr txBox="1">
            <a:spLocks noGrp="1"/>
          </p:cNvSpPr>
          <p:nvPr>
            <p:ph type="title" idx="4" hasCustomPrompt="1"/>
          </p:nvPr>
        </p:nvSpPr>
        <p:spPr>
          <a:xfrm>
            <a:off x="6101700" y="3717167"/>
            <a:ext cx="1213200" cy="7048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000"/>
              <a:buNone/>
              <a:defRPr sz="4000"/>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129" name="Google Shape;129;p13"/>
          <p:cNvSpPr txBox="1">
            <a:spLocks noGrp="1"/>
          </p:cNvSpPr>
          <p:nvPr>
            <p:ph type="title" idx="5" hasCustomPrompt="1"/>
          </p:nvPr>
        </p:nvSpPr>
        <p:spPr>
          <a:xfrm>
            <a:off x="1467467" y="5266547"/>
            <a:ext cx="1213200" cy="7048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000"/>
              <a:buNone/>
              <a:defRPr sz="4000"/>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130" name="Google Shape;130;p13"/>
          <p:cNvSpPr txBox="1">
            <a:spLocks noGrp="1"/>
          </p:cNvSpPr>
          <p:nvPr>
            <p:ph type="title" idx="6" hasCustomPrompt="1"/>
          </p:nvPr>
        </p:nvSpPr>
        <p:spPr>
          <a:xfrm>
            <a:off x="6101700" y="5266547"/>
            <a:ext cx="1213200" cy="7048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000"/>
              <a:buNone/>
              <a:defRPr sz="4000"/>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131" name="Google Shape;131;p13"/>
          <p:cNvSpPr txBox="1">
            <a:spLocks noGrp="1"/>
          </p:cNvSpPr>
          <p:nvPr>
            <p:ph type="subTitle" idx="1"/>
          </p:nvPr>
        </p:nvSpPr>
        <p:spPr>
          <a:xfrm>
            <a:off x="2687167" y="2140567"/>
            <a:ext cx="3406800" cy="847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400"/>
              <a:buFont typeface="Albert Sans SemiBold"/>
              <a:buNone/>
              <a:defRPr sz="2400">
                <a:solidFill>
                  <a:schemeClr val="dk1"/>
                </a:solidFill>
                <a:latin typeface="Fraunces SemiBold"/>
                <a:ea typeface="Fraunces SemiBold"/>
                <a:cs typeface="Fraunces SemiBold"/>
                <a:sym typeface="Fraunces SemiBold"/>
              </a:defRPr>
            </a:lvl1pPr>
            <a:lvl2pPr lvl="1" rtl="0">
              <a:lnSpc>
                <a:spcPct val="100000"/>
              </a:lnSpc>
              <a:spcBef>
                <a:spcPts val="0"/>
              </a:spcBef>
              <a:spcAft>
                <a:spcPts val="0"/>
              </a:spcAft>
              <a:buSzPts val="2400"/>
              <a:buFont typeface="Albert Sans SemiBold"/>
              <a:buNone/>
              <a:defRPr sz="3200">
                <a:latin typeface="Albert Sans SemiBold"/>
                <a:ea typeface="Albert Sans SemiBold"/>
                <a:cs typeface="Albert Sans SemiBold"/>
                <a:sym typeface="Albert Sans SemiBold"/>
              </a:defRPr>
            </a:lvl2pPr>
            <a:lvl3pPr lvl="2" rtl="0">
              <a:lnSpc>
                <a:spcPct val="100000"/>
              </a:lnSpc>
              <a:spcBef>
                <a:spcPts val="0"/>
              </a:spcBef>
              <a:spcAft>
                <a:spcPts val="0"/>
              </a:spcAft>
              <a:buSzPts val="2400"/>
              <a:buFont typeface="Albert Sans SemiBold"/>
              <a:buNone/>
              <a:defRPr sz="3200">
                <a:latin typeface="Albert Sans SemiBold"/>
                <a:ea typeface="Albert Sans SemiBold"/>
                <a:cs typeface="Albert Sans SemiBold"/>
                <a:sym typeface="Albert Sans SemiBold"/>
              </a:defRPr>
            </a:lvl3pPr>
            <a:lvl4pPr lvl="3" rtl="0">
              <a:lnSpc>
                <a:spcPct val="100000"/>
              </a:lnSpc>
              <a:spcBef>
                <a:spcPts val="0"/>
              </a:spcBef>
              <a:spcAft>
                <a:spcPts val="0"/>
              </a:spcAft>
              <a:buSzPts val="2400"/>
              <a:buFont typeface="Albert Sans SemiBold"/>
              <a:buNone/>
              <a:defRPr sz="3200">
                <a:latin typeface="Albert Sans SemiBold"/>
                <a:ea typeface="Albert Sans SemiBold"/>
                <a:cs typeface="Albert Sans SemiBold"/>
                <a:sym typeface="Albert Sans SemiBold"/>
              </a:defRPr>
            </a:lvl4pPr>
            <a:lvl5pPr lvl="4" rtl="0">
              <a:lnSpc>
                <a:spcPct val="100000"/>
              </a:lnSpc>
              <a:spcBef>
                <a:spcPts val="0"/>
              </a:spcBef>
              <a:spcAft>
                <a:spcPts val="0"/>
              </a:spcAft>
              <a:buSzPts val="2400"/>
              <a:buFont typeface="Albert Sans SemiBold"/>
              <a:buNone/>
              <a:defRPr sz="3200">
                <a:latin typeface="Albert Sans SemiBold"/>
                <a:ea typeface="Albert Sans SemiBold"/>
                <a:cs typeface="Albert Sans SemiBold"/>
                <a:sym typeface="Albert Sans SemiBold"/>
              </a:defRPr>
            </a:lvl5pPr>
            <a:lvl6pPr lvl="5" rtl="0">
              <a:lnSpc>
                <a:spcPct val="100000"/>
              </a:lnSpc>
              <a:spcBef>
                <a:spcPts val="0"/>
              </a:spcBef>
              <a:spcAft>
                <a:spcPts val="0"/>
              </a:spcAft>
              <a:buSzPts val="2400"/>
              <a:buFont typeface="Albert Sans SemiBold"/>
              <a:buNone/>
              <a:defRPr sz="3200">
                <a:latin typeface="Albert Sans SemiBold"/>
                <a:ea typeface="Albert Sans SemiBold"/>
                <a:cs typeface="Albert Sans SemiBold"/>
                <a:sym typeface="Albert Sans SemiBold"/>
              </a:defRPr>
            </a:lvl6pPr>
            <a:lvl7pPr lvl="6" rtl="0">
              <a:lnSpc>
                <a:spcPct val="100000"/>
              </a:lnSpc>
              <a:spcBef>
                <a:spcPts val="0"/>
              </a:spcBef>
              <a:spcAft>
                <a:spcPts val="0"/>
              </a:spcAft>
              <a:buSzPts val="2400"/>
              <a:buFont typeface="Albert Sans SemiBold"/>
              <a:buNone/>
              <a:defRPr sz="3200">
                <a:latin typeface="Albert Sans SemiBold"/>
                <a:ea typeface="Albert Sans SemiBold"/>
                <a:cs typeface="Albert Sans SemiBold"/>
                <a:sym typeface="Albert Sans SemiBold"/>
              </a:defRPr>
            </a:lvl7pPr>
            <a:lvl8pPr lvl="7" rtl="0">
              <a:lnSpc>
                <a:spcPct val="100000"/>
              </a:lnSpc>
              <a:spcBef>
                <a:spcPts val="0"/>
              </a:spcBef>
              <a:spcAft>
                <a:spcPts val="0"/>
              </a:spcAft>
              <a:buSzPts val="2400"/>
              <a:buFont typeface="Albert Sans SemiBold"/>
              <a:buNone/>
              <a:defRPr sz="3200">
                <a:latin typeface="Albert Sans SemiBold"/>
                <a:ea typeface="Albert Sans SemiBold"/>
                <a:cs typeface="Albert Sans SemiBold"/>
                <a:sym typeface="Albert Sans SemiBold"/>
              </a:defRPr>
            </a:lvl8pPr>
            <a:lvl9pPr lvl="8" rtl="0">
              <a:lnSpc>
                <a:spcPct val="100000"/>
              </a:lnSpc>
              <a:spcBef>
                <a:spcPts val="0"/>
              </a:spcBef>
              <a:spcAft>
                <a:spcPts val="0"/>
              </a:spcAft>
              <a:buSzPts val="2400"/>
              <a:buFont typeface="Albert Sans SemiBold"/>
              <a:buNone/>
              <a:defRPr sz="3200">
                <a:latin typeface="Albert Sans SemiBold"/>
                <a:ea typeface="Albert Sans SemiBold"/>
                <a:cs typeface="Albert Sans SemiBold"/>
                <a:sym typeface="Albert Sans SemiBold"/>
              </a:defRPr>
            </a:lvl9pPr>
          </a:lstStyle>
          <a:p>
            <a:r>
              <a:rPr lang="es-ES"/>
              <a:t>Haga clic para modificar el estilo de subtítulo del patrón</a:t>
            </a:r>
            <a:endParaRPr/>
          </a:p>
        </p:txBody>
      </p:sp>
      <p:sp>
        <p:nvSpPr>
          <p:cNvPr id="132" name="Google Shape;132;p13"/>
          <p:cNvSpPr txBox="1">
            <a:spLocks noGrp="1"/>
          </p:cNvSpPr>
          <p:nvPr>
            <p:ph type="subTitle" idx="7"/>
          </p:nvPr>
        </p:nvSpPr>
        <p:spPr>
          <a:xfrm>
            <a:off x="2687167" y="3666092"/>
            <a:ext cx="3406800" cy="847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400"/>
              <a:buFont typeface="Albert Sans SemiBold"/>
              <a:buNone/>
              <a:defRPr sz="2400">
                <a:latin typeface="Fraunces SemiBold"/>
                <a:ea typeface="Fraunces SemiBold"/>
                <a:cs typeface="Fraunces SemiBold"/>
                <a:sym typeface="Fraunces SemiBold"/>
              </a:defRPr>
            </a:lvl1pPr>
            <a:lvl2pPr lvl="1" rtl="0">
              <a:lnSpc>
                <a:spcPct val="100000"/>
              </a:lnSpc>
              <a:spcBef>
                <a:spcPts val="0"/>
              </a:spcBef>
              <a:spcAft>
                <a:spcPts val="0"/>
              </a:spcAft>
              <a:buSzPts val="2400"/>
              <a:buFont typeface="Albert Sans SemiBold"/>
              <a:buNone/>
              <a:defRPr sz="3200">
                <a:latin typeface="Albert Sans SemiBold"/>
                <a:ea typeface="Albert Sans SemiBold"/>
                <a:cs typeface="Albert Sans SemiBold"/>
                <a:sym typeface="Albert Sans SemiBold"/>
              </a:defRPr>
            </a:lvl2pPr>
            <a:lvl3pPr lvl="2" rtl="0">
              <a:lnSpc>
                <a:spcPct val="100000"/>
              </a:lnSpc>
              <a:spcBef>
                <a:spcPts val="0"/>
              </a:spcBef>
              <a:spcAft>
                <a:spcPts val="0"/>
              </a:spcAft>
              <a:buSzPts val="2400"/>
              <a:buFont typeface="Albert Sans SemiBold"/>
              <a:buNone/>
              <a:defRPr sz="3200">
                <a:latin typeface="Albert Sans SemiBold"/>
                <a:ea typeface="Albert Sans SemiBold"/>
                <a:cs typeface="Albert Sans SemiBold"/>
                <a:sym typeface="Albert Sans SemiBold"/>
              </a:defRPr>
            </a:lvl3pPr>
            <a:lvl4pPr lvl="3" rtl="0">
              <a:lnSpc>
                <a:spcPct val="100000"/>
              </a:lnSpc>
              <a:spcBef>
                <a:spcPts val="0"/>
              </a:spcBef>
              <a:spcAft>
                <a:spcPts val="0"/>
              </a:spcAft>
              <a:buSzPts val="2400"/>
              <a:buFont typeface="Albert Sans SemiBold"/>
              <a:buNone/>
              <a:defRPr sz="3200">
                <a:latin typeface="Albert Sans SemiBold"/>
                <a:ea typeface="Albert Sans SemiBold"/>
                <a:cs typeface="Albert Sans SemiBold"/>
                <a:sym typeface="Albert Sans SemiBold"/>
              </a:defRPr>
            </a:lvl4pPr>
            <a:lvl5pPr lvl="4" rtl="0">
              <a:lnSpc>
                <a:spcPct val="100000"/>
              </a:lnSpc>
              <a:spcBef>
                <a:spcPts val="0"/>
              </a:spcBef>
              <a:spcAft>
                <a:spcPts val="0"/>
              </a:spcAft>
              <a:buSzPts val="2400"/>
              <a:buFont typeface="Albert Sans SemiBold"/>
              <a:buNone/>
              <a:defRPr sz="3200">
                <a:latin typeface="Albert Sans SemiBold"/>
                <a:ea typeface="Albert Sans SemiBold"/>
                <a:cs typeface="Albert Sans SemiBold"/>
                <a:sym typeface="Albert Sans SemiBold"/>
              </a:defRPr>
            </a:lvl5pPr>
            <a:lvl6pPr lvl="5" rtl="0">
              <a:lnSpc>
                <a:spcPct val="100000"/>
              </a:lnSpc>
              <a:spcBef>
                <a:spcPts val="0"/>
              </a:spcBef>
              <a:spcAft>
                <a:spcPts val="0"/>
              </a:spcAft>
              <a:buSzPts val="2400"/>
              <a:buFont typeface="Albert Sans SemiBold"/>
              <a:buNone/>
              <a:defRPr sz="3200">
                <a:latin typeface="Albert Sans SemiBold"/>
                <a:ea typeface="Albert Sans SemiBold"/>
                <a:cs typeface="Albert Sans SemiBold"/>
                <a:sym typeface="Albert Sans SemiBold"/>
              </a:defRPr>
            </a:lvl6pPr>
            <a:lvl7pPr lvl="6" rtl="0">
              <a:lnSpc>
                <a:spcPct val="100000"/>
              </a:lnSpc>
              <a:spcBef>
                <a:spcPts val="0"/>
              </a:spcBef>
              <a:spcAft>
                <a:spcPts val="0"/>
              </a:spcAft>
              <a:buSzPts val="2400"/>
              <a:buFont typeface="Albert Sans SemiBold"/>
              <a:buNone/>
              <a:defRPr sz="3200">
                <a:latin typeface="Albert Sans SemiBold"/>
                <a:ea typeface="Albert Sans SemiBold"/>
                <a:cs typeface="Albert Sans SemiBold"/>
                <a:sym typeface="Albert Sans SemiBold"/>
              </a:defRPr>
            </a:lvl7pPr>
            <a:lvl8pPr lvl="7" rtl="0">
              <a:lnSpc>
                <a:spcPct val="100000"/>
              </a:lnSpc>
              <a:spcBef>
                <a:spcPts val="0"/>
              </a:spcBef>
              <a:spcAft>
                <a:spcPts val="0"/>
              </a:spcAft>
              <a:buSzPts val="2400"/>
              <a:buFont typeface="Albert Sans SemiBold"/>
              <a:buNone/>
              <a:defRPr sz="3200">
                <a:latin typeface="Albert Sans SemiBold"/>
                <a:ea typeface="Albert Sans SemiBold"/>
                <a:cs typeface="Albert Sans SemiBold"/>
                <a:sym typeface="Albert Sans SemiBold"/>
              </a:defRPr>
            </a:lvl8pPr>
            <a:lvl9pPr lvl="8" rtl="0">
              <a:lnSpc>
                <a:spcPct val="100000"/>
              </a:lnSpc>
              <a:spcBef>
                <a:spcPts val="0"/>
              </a:spcBef>
              <a:spcAft>
                <a:spcPts val="0"/>
              </a:spcAft>
              <a:buSzPts val="2400"/>
              <a:buFont typeface="Albert Sans SemiBold"/>
              <a:buNone/>
              <a:defRPr sz="3200">
                <a:latin typeface="Albert Sans SemiBold"/>
                <a:ea typeface="Albert Sans SemiBold"/>
                <a:cs typeface="Albert Sans SemiBold"/>
                <a:sym typeface="Albert Sans SemiBold"/>
              </a:defRPr>
            </a:lvl9pPr>
          </a:lstStyle>
          <a:p>
            <a:r>
              <a:rPr lang="es-ES"/>
              <a:t>Haga clic para modificar el estilo de subtítulo del patrón</a:t>
            </a:r>
            <a:endParaRPr/>
          </a:p>
        </p:txBody>
      </p:sp>
      <p:sp>
        <p:nvSpPr>
          <p:cNvPr id="133" name="Google Shape;133;p13"/>
          <p:cNvSpPr txBox="1">
            <a:spLocks noGrp="1"/>
          </p:cNvSpPr>
          <p:nvPr>
            <p:ph type="subTitle" idx="8"/>
          </p:nvPr>
        </p:nvSpPr>
        <p:spPr>
          <a:xfrm>
            <a:off x="2687167" y="5191617"/>
            <a:ext cx="3406800" cy="847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400"/>
              <a:buFont typeface="Albert Sans SemiBold"/>
              <a:buNone/>
              <a:defRPr sz="2400">
                <a:latin typeface="Fraunces SemiBold"/>
                <a:ea typeface="Fraunces SemiBold"/>
                <a:cs typeface="Fraunces SemiBold"/>
                <a:sym typeface="Fraunces SemiBold"/>
              </a:defRPr>
            </a:lvl1pPr>
            <a:lvl2pPr lvl="1" rtl="0">
              <a:lnSpc>
                <a:spcPct val="100000"/>
              </a:lnSpc>
              <a:spcBef>
                <a:spcPts val="0"/>
              </a:spcBef>
              <a:spcAft>
                <a:spcPts val="0"/>
              </a:spcAft>
              <a:buSzPts val="2400"/>
              <a:buFont typeface="Albert Sans SemiBold"/>
              <a:buNone/>
              <a:defRPr sz="3200">
                <a:latin typeface="Albert Sans SemiBold"/>
                <a:ea typeface="Albert Sans SemiBold"/>
                <a:cs typeface="Albert Sans SemiBold"/>
                <a:sym typeface="Albert Sans SemiBold"/>
              </a:defRPr>
            </a:lvl2pPr>
            <a:lvl3pPr lvl="2" rtl="0">
              <a:lnSpc>
                <a:spcPct val="100000"/>
              </a:lnSpc>
              <a:spcBef>
                <a:spcPts val="0"/>
              </a:spcBef>
              <a:spcAft>
                <a:spcPts val="0"/>
              </a:spcAft>
              <a:buSzPts val="2400"/>
              <a:buFont typeface="Albert Sans SemiBold"/>
              <a:buNone/>
              <a:defRPr sz="3200">
                <a:latin typeface="Albert Sans SemiBold"/>
                <a:ea typeface="Albert Sans SemiBold"/>
                <a:cs typeface="Albert Sans SemiBold"/>
                <a:sym typeface="Albert Sans SemiBold"/>
              </a:defRPr>
            </a:lvl3pPr>
            <a:lvl4pPr lvl="3" rtl="0">
              <a:lnSpc>
                <a:spcPct val="100000"/>
              </a:lnSpc>
              <a:spcBef>
                <a:spcPts val="0"/>
              </a:spcBef>
              <a:spcAft>
                <a:spcPts val="0"/>
              </a:spcAft>
              <a:buSzPts val="2400"/>
              <a:buFont typeface="Albert Sans SemiBold"/>
              <a:buNone/>
              <a:defRPr sz="3200">
                <a:latin typeface="Albert Sans SemiBold"/>
                <a:ea typeface="Albert Sans SemiBold"/>
                <a:cs typeface="Albert Sans SemiBold"/>
                <a:sym typeface="Albert Sans SemiBold"/>
              </a:defRPr>
            </a:lvl4pPr>
            <a:lvl5pPr lvl="4" rtl="0">
              <a:lnSpc>
                <a:spcPct val="100000"/>
              </a:lnSpc>
              <a:spcBef>
                <a:spcPts val="0"/>
              </a:spcBef>
              <a:spcAft>
                <a:spcPts val="0"/>
              </a:spcAft>
              <a:buSzPts val="2400"/>
              <a:buFont typeface="Albert Sans SemiBold"/>
              <a:buNone/>
              <a:defRPr sz="3200">
                <a:latin typeface="Albert Sans SemiBold"/>
                <a:ea typeface="Albert Sans SemiBold"/>
                <a:cs typeface="Albert Sans SemiBold"/>
                <a:sym typeface="Albert Sans SemiBold"/>
              </a:defRPr>
            </a:lvl5pPr>
            <a:lvl6pPr lvl="5" rtl="0">
              <a:lnSpc>
                <a:spcPct val="100000"/>
              </a:lnSpc>
              <a:spcBef>
                <a:spcPts val="0"/>
              </a:spcBef>
              <a:spcAft>
                <a:spcPts val="0"/>
              </a:spcAft>
              <a:buSzPts val="2400"/>
              <a:buFont typeface="Albert Sans SemiBold"/>
              <a:buNone/>
              <a:defRPr sz="3200">
                <a:latin typeface="Albert Sans SemiBold"/>
                <a:ea typeface="Albert Sans SemiBold"/>
                <a:cs typeface="Albert Sans SemiBold"/>
                <a:sym typeface="Albert Sans SemiBold"/>
              </a:defRPr>
            </a:lvl6pPr>
            <a:lvl7pPr lvl="6" rtl="0">
              <a:lnSpc>
                <a:spcPct val="100000"/>
              </a:lnSpc>
              <a:spcBef>
                <a:spcPts val="0"/>
              </a:spcBef>
              <a:spcAft>
                <a:spcPts val="0"/>
              </a:spcAft>
              <a:buSzPts val="2400"/>
              <a:buFont typeface="Albert Sans SemiBold"/>
              <a:buNone/>
              <a:defRPr sz="3200">
                <a:latin typeface="Albert Sans SemiBold"/>
                <a:ea typeface="Albert Sans SemiBold"/>
                <a:cs typeface="Albert Sans SemiBold"/>
                <a:sym typeface="Albert Sans SemiBold"/>
              </a:defRPr>
            </a:lvl7pPr>
            <a:lvl8pPr lvl="7" rtl="0">
              <a:lnSpc>
                <a:spcPct val="100000"/>
              </a:lnSpc>
              <a:spcBef>
                <a:spcPts val="0"/>
              </a:spcBef>
              <a:spcAft>
                <a:spcPts val="0"/>
              </a:spcAft>
              <a:buSzPts val="2400"/>
              <a:buFont typeface="Albert Sans SemiBold"/>
              <a:buNone/>
              <a:defRPr sz="3200">
                <a:latin typeface="Albert Sans SemiBold"/>
                <a:ea typeface="Albert Sans SemiBold"/>
                <a:cs typeface="Albert Sans SemiBold"/>
                <a:sym typeface="Albert Sans SemiBold"/>
              </a:defRPr>
            </a:lvl8pPr>
            <a:lvl9pPr lvl="8" rtl="0">
              <a:lnSpc>
                <a:spcPct val="100000"/>
              </a:lnSpc>
              <a:spcBef>
                <a:spcPts val="0"/>
              </a:spcBef>
              <a:spcAft>
                <a:spcPts val="0"/>
              </a:spcAft>
              <a:buSzPts val="2400"/>
              <a:buFont typeface="Albert Sans SemiBold"/>
              <a:buNone/>
              <a:defRPr sz="3200">
                <a:latin typeface="Albert Sans SemiBold"/>
                <a:ea typeface="Albert Sans SemiBold"/>
                <a:cs typeface="Albert Sans SemiBold"/>
                <a:sym typeface="Albert Sans SemiBold"/>
              </a:defRPr>
            </a:lvl9pPr>
          </a:lstStyle>
          <a:p>
            <a:r>
              <a:rPr lang="es-ES"/>
              <a:t>Haga clic para modificar el estilo de subtítulo del patrón</a:t>
            </a:r>
            <a:endParaRPr/>
          </a:p>
        </p:txBody>
      </p:sp>
      <p:sp>
        <p:nvSpPr>
          <p:cNvPr id="134" name="Google Shape;134;p13"/>
          <p:cNvSpPr txBox="1">
            <a:spLocks noGrp="1"/>
          </p:cNvSpPr>
          <p:nvPr>
            <p:ph type="subTitle" idx="9"/>
          </p:nvPr>
        </p:nvSpPr>
        <p:spPr>
          <a:xfrm>
            <a:off x="7317200" y="2140567"/>
            <a:ext cx="3406800" cy="847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400"/>
              <a:buFont typeface="Albert Sans SemiBold"/>
              <a:buNone/>
              <a:defRPr sz="2400">
                <a:latin typeface="Fraunces SemiBold"/>
                <a:ea typeface="Fraunces SemiBold"/>
                <a:cs typeface="Fraunces SemiBold"/>
                <a:sym typeface="Fraunces SemiBold"/>
              </a:defRPr>
            </a:lvl1pPr>
            <a:lvl2pPr lvl="1" rtl="0">
              <a:lnSpc>
                <a:spcPct val="100000"/>
              </a:lnSpc>
              <a:spcBef>
                <a:spcPts val="0"/>
              </a:spcBef>
              <a:spcAft>
                <a:spcPts val="0"/>
              </a:spcAft>
              <a:buSzPts val="2400"/>
              <a:buFont typeface="Albert Sans SemiBold"/>
              <a:buNone/>
              <a:defRPr sz="3200">
                <a:latin typeface="Albert Sans SemiBold"/>
                <a:ea typeface="Albert Sans SemiBold"/>
                <a:cs typeface="Albert Sans SemiBold"/>
                <a:sym typeface="Albert Sans SemiBold"/>
              </a:defRPr>
            </a:lvl2pPr>
            <a:lvl3pPr lvl="2" rtl="0">
              <a:lnSpc>
                <a:spcPct val="100000"/>
              </a:lnSpc>
              <a:spcBef>
                <a:spcPts val="0"/>
              </a:spcBef>
              <a:spcAft>
                <a:spcPts val="0"/>
              </a:spcAft>
              <a:buSzPts val="2400"/>
              <a:buFont typeface="Albert Sans SemiBold"/>
              <a:buNone/>
              <a:defRPr sz="3200">
                <a:latin typeface="Albert Sans SemiBold"/>
                <a:ea typeface="Albert Sans SemiBold"/>
                <a:cs typeface="Albert Sans SemiBold"/>
                <a:sym typeface="Albert Sans SemiBold"/>
              </a:defRPr>
            </a:lvl3pPr>
            <a:lvl4pPr lvl="3" rtl="0">
              <a:lnSpc>
                <a:spcPct val="100000"/>
              </a:lnSpc>
              <a:spcBef>
                <a:spcPts val="0"/>
              </a:spcBef>
              <a:spcAft>
                <a:spcPts val="0"/>
              </a:spcAft>
              <a:buSzPts val="2400"/>
              <a:buFont typeface="Albert Sans SemiBold"/>
              <a:buNone/>
              <a:defRPr sz="3200">
                <a:latin typeface="Albert Sans SemiBold"/>
                <a:ea typeface="Albert Sans SemiBold"/>
                <a:cs typeface="Albert Sans SemiBold"/>
                <a:sym typeface="Albert Sans SemiBold"/>
              </a:defRPr>
            </a:lvl4pPr>
            <a:lvl5pPr lvl="4" rtl="0">
              <a:lnSpc>
                <a:spcPct val="100000"/>
              </a:lnSpc>
              <a:spcBef>
                <a:spcPts val="0"/>
              </a:spcBef>
              <a:spcAft>
                <a:spcPts val="0"/>
              </a:spcAft>
              <a:buSzPts val="2400"/>
              <a:buFont typeface="Albert Sans SemiBold"/>
              <a:buNone/>
              <a:defRPr sz="3200">
                <a:latin typeface="Albert Sans SemiBold"/>
                <a:ea typeface="Albert Sans SemiBold"/>
                <a:cs typeface="Albert Sans SemiBold"/>
                <a:sym typeface="Albert Sans SemiBold"/>
              </a:defRPr>
            </a:lvl5pPr>
            <a:lvl6pPr lvl="5" rtl="0">
              <a:lnSpc>
                <a:spcPct val="100000"/>
              </a:lnSpc>
              <a:spcBef>
                <a:spcPts val="0"/>
              </a:spcBef>
              <a:spcAft>
                <a:spcPts val="0"/>
              </a:spcAft>
              <a:buSzPts val="2400"/>
              <a:buFont typeface="Albert Sans SemiBold"/>
              <a:buNone/>
              <a:defRPr sz="3200">
                <a:latin typeface="Albert Sans SemiBold"/>
                <a:ea typeface="Albert Sans SemiBold"/>
                <a:cs typeface="Albert Sans SemiBold"/>
                <a:sym typeface="Albert Sans SemiBold"/>
              </a:defRPr>
            </a:lvl6pPr>
            <a:lvl7pPr lvl="6" rtl="0">
              <a:lnSpc>
                <a:spcPct val="100000"/>
              </a:lnSpc>
              <a:spcBef>
                <a:spcPts val="0"/>
              </a:spcBef>
              <a:spcAft>
                <a:spcPts val="0"/>
              </a:spcAft>
              <a:buSzPts val="2400"/>
              <a:buFont typeface="Albert Sans SemiBold"/>
              <a:buNone/>
              <a:defRPr sz="3200">
                <a:latin typeface="Albert Sans SemiBold"/>
                <a:ea typeface="Albert Sans SemiBold"/>
                <a:cs typeface="Albert Sans SemiBold"/>
                <a:sym typeface="Albert Sans SemiBold"/>
              </a:defRPr>
            </a:lvl7pPr>
            <a:lvl8pPr lvl="7" rtl="0">
              <a:lnSpc>
                <a:spcPct val="100000"/>
              </a:lnSpc>
              <a:spcBef>
                <a:spcPts val="0"/>
              </a:spcBef>
              <a:spcAft>
                <a:spcPts val="0"/>
              </a:spcAft>
              <a:buSzPts val="2400"/>
              <a:buFont typeface="Albert Sans SemiBold"/>
              <a:buNone/>
              <a:defRPr sz="3200">
                <a:latin typeface="Albert Sans SemiBold"/>
                <a:ea typeface="Albert Sans SemiBold"/>
                <a:cs typeface="Albert Sans SemiBold"/>
                <a:sym typeface="Albert Sans SemiBold"/>
              </a:defRPr>
            </a:lvl8pPr>
            <a:lvl9pPr lvl="8" rtl="0">
              <a:lnSpc>
                <a:spcPct val="100000"/>
              </a:lnSpc>
              <a:spcBef>
                <a:spcPts val="0"/>
              </a:spcBef>
              <a:spcAft>
                <a:spcPts val="0"/>
              </a:spcAft>
              <a:buSzPts val="2400"/>
              <a:buFont typeface="Albert Sans SemiBold"/>
              <a:buNone/>
              <a:defRPr sz="3200">
                <a:latin typeface="Albert Sans SemiBold"/>
                <a:ea typeface="Albert Sans SemiBold"/>
                <a:cs typeface="Albert Sans SemiBold"/>
                <a:sym typeface="Albert Sans SemiBold"/>
              </a:defRPr>
            </a:lvl9pPr>
          </a:lstStyle>
          <a:p>
            <a:r>
              <a:rPr lang="es-ES"/>
              <a:t>Haga clic para modificar el estilo de subtítulo del patrón</a:t>
            </a:r>
            <a:endParaRPr/>
          </a:p>
        </p:txBody>
      </p:sp>
      <p:sp>
        <p:nvSpPr>
          <p:cNvPr id="135" name="Google Shape;135;p13"/>
          <p:cNvSpPr txBox="1">
            <a:spLocks noGrp="1"/>
          </p:cNvSpPr>
          <p:nvPr>
            <p:ph type="subTitle" idx="13"/>
          </p:nvPr>
        </p:nvSpPr>
        <p:spPr>
          <a:xfrm>
            <a:off x="7317200" y="3666092"/>
            <a:ext cx="3406800" cy="847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400"/>
              <a:buFont typeface="Albert Sans SemiBold"/>
              <a:buNone/>
              <a:defRPr sz="2400">
                <a:latin typeface="Fraunces SemiBold"/>
                <a:ea typeface="Fraunces SemiBold"/>
                <a:cs typeface="Fraunces SemiBold"/>
                <a:sym typeface="Fraunces SemiBold"/>
              </a:defRPr>
            </a:lvl1pPr>
            <a:lvl2pPr lvl="1" rtl="0">
              <a:lnSpc>
                <a:spcPct val="100000"/>
              </a:lnSpc>
              <a:spcBef>
                <a:spcPts val="0"/>
              </a:spcBef>
              <a:spcAft>
                <a:spcPts val="0"/>
              </a:spcAft>
              <a:buSzPts val="2400"/>
              <a:buFont typeface="Albert Sans SemiBold"/>
              <a:buNone/>
              <a:defRPr sz="3200">
                <a:latin typeface="Albert Sans SemiBold"/>
                <a:ea typeface="Albert Sans SemiBold"/>
                <a:cs typeface="Albert Sans SemiBold"/>
                <a:sym typeface="Albert Sans SemiBold"/>
              </a:defRPr>
            </a:lvl2pPr>
            <a:lvl3pPr lvl="2" rtl="0">
              <a:lnSpc>
                <a:spcPct val="100000"/>
              </a:lnSpc>
              <a:spcBef>
                <a:spcPts val="0"/>
              </a:spcBef>
              <a:spcAft>
                <a:spcPts val="0"/>
              </a:spcAft>
              <a:buSzPts val="2400"/>
              <a:buFont typeface="Albert Sans SemiBold"/>
              <a:buNone/>
              <a:defRPr sz="3200">
                <a:latin typeface="Albert Sans SemiBold"/>
                <a:ea typeface="Albert Sans SemiBold"/>
                <a:cs typeface="Albert Sans SemiBold"/>
                <a:sym typeface="Albert Sans SemiBold"/>
              </a:defRPr>
            </a:lvl3pPr>
            <a:lvl4pPr lvl="3" rtl="0">
              <a:lnSpc>
                <a:spcPct val="100000"/>
              </a:lnSpc>
              <a:spcBef>
                <a:spcPts val="0"/>
              </a:spcBef>
              <a:spcAft>
                <a:spcPts val="0"/>
              </a:spcAft>
              <a:buSzPts val="2400"/>
              <a:buFont typeface="Albert Sans SemiBold"/>
              <a:buNone/>
              <a:defRPr sz="3200">
                <a:latin typeface="Albert Sans SemiBold"/>
                <a:ea typeface="Albert Sans SemiBold"/>
                <a:cs typeface="Albert Sans SemiBold"/>
                <a:sym typeface="Albert Sans SemiBold"/>
              </a:defRPr>
            </a:lvl4pPr>
            <a:lvl5pPr lvl="4" rtl="0">
              <a:lnSpc>
                <a:spcPct val="100000"/>
              </a:lnSpc>
              <a:spcBef>
                <a:spcPts val="0"/>
              </a:spcBef>
              <a:spcAft>
                <a:spcPts val="0"/>
              </a:spcAft>
              <a:buSzPts val="2400"/>
              <a:buFont typeface="Albert Sans SemiBold"/>
              <a:buNone/>
              <a:defRPr sz="3200">
                <a:latin typeface="Albert Sans SemiBold"/>
                <a:ea typeface="Albert Sans SemiBold"/>
                <a:cs typeface="Albert Sans SemiBold"/>
                <a:sym typeface="Albert Sans SemiBold"/>
              </a:defRPr>
            </a:lvl5pPr>
            <a:lvl6pPr lvl="5" rtl="0">
              <a:lnSpc>
                <a:spcPct val="100000"/>
              </a:lnSpc>
              <a:spcBef>
                <a:spcPts val="0"/>
              </a:spcBef>
              <a:spcAft>
                <a:spcPts val="0"/>
              </a:spcAft>
              <a:buSzPts val="2400"/>
              <a:buFont typeface="Albert Sans SemiBold"/>
              <a:buNone/>
              <a:defRPr sz="3200">
                <a:latin typeface="Albert Sans SemiBold"/>
                <a:ea typeface="Albert Sans SemiBold"/>
                <a:cs typeface="Albert Sans SemiBold"/>
                <a:sym typeface="Albert Sans SemiBold"/>
              </a:defRPr>
            </a:lvl6pPr>
            <a:lvl7pPr lvl="6" rtl="0">
              <a:lnSpc>
                <a:spcPct val="100000"/>
              </a:lnSpc>
              <a:spcBef>
                <a:spcPts val="0"/>
              </a:spcBef>
              <a:spcAft>
                <a:spcPts val="0"/>
              </a:spcAft>
              <a:buSzPts val="2400"/>
              <a:buFont typeface="Albert Sans SemiBold"/>
              <a:buNone/>
              <a:defRPr sz="3200">
                <a:latin typeface="Albert Sans SemiBold"/>
                <a:ea typeface="Albert Sans SemiBold"/>
                <a:cs typeface="Albert Sans SemiBold"/>
                <a:sym typeface="Albert Sans SemiBold"/>
              </a:defRPr>
            </a:lvl7pPr>
            <a:lvl8pPr lvl="7" rtl="0">
              <a:lnSpc>
                <a:spcPct val="100000"/>
              </a:lnSpc>
              <a:spcBef>
                <a:spcPts val="0"/>
              </a:spcBef>
              <a:spcAft>
                <a:spcPts val="0"/>
              </a:spcAft>
              <a:buSzPts val="2400"/>
              <a:buFont typeface="Albert Sans SemiBold"/>
              <a:buNone/>
              <a:defRPr sz="3200">
                <a:latin typeface="Albert Sans SemiBold"/>
                <a:ea typeface="Albert Sans SemiBold"/>
                <a:cs typeface="Albert Sans SemiBold"/>
                <a:sym typeface="Albert Sans SemiBold"/>
              </a:defRPr>
            </a:lvl8pPr>
            <a:lvl9pPr lvl="8" rtl="0">
              <a:lnSpc>
                <a:spcPct val="100000"/>
              </a:lnSpc>
              <a:spcBef>
                <a:spcPts val="0"/>
              </a:spcBef>
              <a:spcAft>
                <a:spcPts val="0"/>
              </a:spcAft>
              <a:buSzPts val="2400"/>
              <a:buFont typeface="Albert Sans SemiBold"/>
              <a:buNone/>
              <a:defRPr sz="3200">
                <a:latin typeface="Albert Sans SemiBold"/>
                <a:ea typeface="Albert Sans SemiBold"/>
                <a:cs typeface="Albert Sans SemiBold"/>
                <a:sym typeface="Albert Sans SemiBold"/>
              </a:defRPr>
            </a:lvl9pPr>
          </a:lstStyle>
          <a:p>
            <a:r>
              <a:rPr lang="es-ES"/>
              <a:t>Haga clic para modificar el estilo de subtítulo del patrón</a:t>
            </a:r>
            <a:endParaRPr/>
          </a:p>
        </p:txBody>
      </p:sp>
      <p:sp>
        <p:nvSpPr>
          <p:cNvPr id="136" name="Google Shape;136;p13"/>
          <p:cNvSpPr txBox="1">
            <a:spLocks noGrp="1"/>
          </p:cNvSpPr>
          <p:nvPr>
            <p:ph type="subTitle" idx="14"/>
          </p:nvPr>
        </p:nvSpPr>
        <p:spPr>
          <a:xfrm>
            <a:off x="7317200" y="5191617"/>
            <a:ext cx="3406800" cy="847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400"/>
              <a:buFont typeface="Albert Sans SemiBold"/>
              <a:buNone/>
              <a:defRPr sz="2400">
                <a:latin typeface="Fraunces SemiBold"/>
                <a:ea typeface="Fraunces SemiBold"/>
                <a:cs typeface="Fraunces SemiBold"/>
                <a:sym typeface="Fraunces SemiBold"/>
              </a:defRPr>
            </a:lvl1pPr>
            <a:lvl2pPr lvl="1" rtl="0">
              <a:lnSpc>
                <a:spcPct val="100000"/>
              </a:lnSpc>
              <a:spcBef>
                <a:spcPts val="0"/>
              </a:spcBef>
              <a:spcAft>
                <a:spcPts val="0"/>
              </a:spcAft>
              <a:buSzPts val="2400"/>
              <a:buFont typeface="Albert Sans SemiBold"/>
              <a:buNone/>
              <a:defRPr sz="3200">
                <a:latin typeface="Albert Sans SemiBold"/>
                <a:ea typeface="Albert Sans SemiBold"/>
                <a:cs typeface="Albert Sans SemiBold"/>
                <a:sym typeface="Albert Sans SemiBold"/>
              </a:defRPr>
            </a:lvl2pPr>
            <a:lvl3pPr lvl="2" rtl="0">
              <a:lnSpc>
                <a:spcPct val="100000"/>
              </a:lnSpc>
              <a:spcBef>
                <a:spcPts val="0"/>
              </a:spcBef>
              <a:spcAft>
                <a:spcPts val="0"/>
              </a:spcAft>
              <a:buSzPts val="2400"/>
              <a:buFont typeface="Albert Sans SemiBold"/>
              <a:buNone/>
              <a:defRPr sz="3200">
                <a:latin typeface="Albert Sans SemiBold"/>
                <a:ea typeface="Albert Sans SemiBold"/>
                <a:cs typeface="Albert Sans SemiBold"/>
                <a:sym typeface="Albert Sans SemiBold"/>
              </a:defRPr>
            </a:lvl3pPr>
            <a:lvl4pPr lvl="3" rtl="0">
              <a:lnSpc>
                <a:spcPct val="100000"/>
              </a:lnSpc>
              <a:spcBef>
                <a:spcPts val="0"/>
              </a:spcBef>
              <a:spcAft>
                <a:spcPts val="0"/>
              </a:spcAft>
              <a:buSzPts val="2400"/>
              <a:buFont typeface="Albert Sans SemiBold"/>
              <a:buNone/>
              <a:defRPr sz="3200">
                <a:latin typeface="Albert Sans SemiBold"/>
                <a:ea typeface="Albert Sans SemiBold"/>
                <a:cs typeface="Albert Sans SemiBold"/>
                <a:sym typeface="Albert Sans SemiBold"/>
              </a:defRPr>
            </a:lvl4pPr>
            <a:lvl5pPr lvl="4" rtl="0">
              <a:lnSpc>
                <a:spcPct val="100000"/>
              </a:lnSpc>
              <a:spcBef>
                <a:spcPts val="0"/>
              </a:spcBef>
              <a:spcAft>
                <a:spcPts val="0"/>
              </a:spcAft>
              <a:buSzPts val="2400"/>
              <a:buFont typeface="Albert Sans SemiBold"/>
              <a:buNone/>
              <a:defRPr sz="3200">
                <a:latin typeface="Albert Sans SemiBold"/>
                <a:ea typeface="Albert Sans SemiBold"/>
                <a:cs typeface="Albert Sans SemiBold"/>
                <a:sym typeface="Albert Sans SemiBold"/>
              </a:defRPr>
            </a:lvl5pPr>
            <a:lvl6pPr lvl="5" rtl="0">
              <a:lnSpc>
                <a:spcPct val="100000"/>
              </a:lnSpc>
              <a:spcBef>
                <a:spcPts val="0"/>
              </a:spcBef>
              <a:spcAft>
                <a:spcPts val="0"/>
              </a:spcAft>
              <a:buSzPts val="2400"/>
              <a:buFont typeface="Albert Sans SemiBold"/>
              <a:buNone/>
              <a:defRPr sz="3200">
                <a:latin typeface="Albert Sans SemiBold"/>
                <a:ea typeface="Albert Sans SemiBold"/>
                <a:cs typeface="Albert Sans SemiBold"/>
                <a:sym typeface="Albert Sans SemiBold"/>
              </a:defRPr>
            </a:lvl6pPr>
            <a:lvl7pPr lvl="6" rtl="0">
              <a:lnSpc>
                <a:spcPct val="100000"/>
              </a:lnSpc>
              <a:spcBef>
                <a:spcPts val="0"/>
              </a:spcBef>
              <a:spcAft>
                <a:spcPts val="0"/>
              </a:spcAft>
              <a:buSzPts val="2400"/>
              <a:buFont typeface="Albert Sans SemiBold"/>
              <a:buNone/>
              <a:defRPr sz="3200">
                <a:latin typeface="Albert Sans SemiBold"/>
                <a:ea typeface="Albert Sans SemiBold"/>
                <a:cs typeface="Albert Sans SemiBold"/>
                <a:sym typeface="Albert Sans SemiBold"/>
              </a:defRPr>
            </a:lvl7pPr>
            <a:lvl8pPr lvl="7" rtl="0">
              <a:lnSpc>
                <a:spcPct val="100000"/>
              </a:lnSpc>
              <a:spcBef>
                <a:spcPts val="0"/>
              </a:spcBef>
              <a:spcAft>
                <a:spcPts val="0"/>
              </a:spcAft>
              <a:buSzPts val="2400"/>
              <a:buFont typeface="Albert Sans SemiBold"/>
              <a:buNone/>
              <a:defRPr sz="3200">
                <a:latin typeface="Albert Sans SemiBold"/>
                <a:ea typeface="Albert Sans SemiBold"/>
                <a:cs typeface="Albert Sans SemiBold"/>
                <a:sym typeface="Albert Sans SemiBold"/>
              </a:defRPr>
            </a:lvl8pPr>
            <a:lvl9pPr lvl="8" rtl="0">
              <a:lnSpc>
                <a:spcPct val="100000"/>
              </a:lnSpc>
              <a:spcBef>
                <a:spcPts val="0"/>
              </a:spcBef>
              <a:spcAft>
                <a:spcPts val="0"/>
              </a:spcAft>
              <a:buSzPts val="2400"/>
              <a:buFont typeface="Albert Sans SemiBold"/>
              <a:buNone/>
              <a:defRPr sz="3200">
                <a:latin typeface="Albert Sans SemiBold"/>
                <a:ea typeface="Albert Sans SemiBold"/>
                <a:cs typeface="Albert Sans SemiBold"/>
                <a:sym typeface="Albert Sans SemiBold"/>
              </a:defRPr>
            </a:lvl9pPr>
          </a:lstStyle>
          <a:p>
            <a:r>
              <a:rPr lang="es-ES"/>
              <a:t>Haga clic para modificar el estilo de subtítulo del patrón</a:t>
            </a:r>
            <a:endParaRPr/>
          </a:p>
        </p:txBody>
      </p:sp>
      <p:grpSp>
        <p:nvGrpSpPr>
          <p:cNvPr id="137" name="Google Shape;137;p13"/>
          <p:cNvGrpSpPr/>
          <p:nvPr/>
        </p:nvGrpSpPr>
        <p:grpSpPr>
          <a:xfrm>
            <a:off x="164585" y="90300"/>
            <a:ext cx="11919796" cy="6333440"/>
            <a:chOff x="123438" y="67725"/>
            <a:chExt cx="8939847" cy="4750080"/>
          </a:xfrm>
        </p:grpSpPr>
        <p:sp>
          <p:nvSpPr>
            <p:cNvPr id="138" name="Google Shape;138;p13"/>
            <p:cNvSpPr/>
            <p:nvPr/>
          </p:nvSpPr>
          <p:spPr>
            <a:xfrm>
              <a:off x="123450" y="4608506"/>
              <a:ext cx="122700" cy="122700"/>
            </a:xfrm>
            <a:prstGeom prst="plaque">
              <a:avLst>
                <a:gd name="adj" fmla="val 50000"/>
              </a:avLst>
            </a:prstGeom>
            <a:solidFill>
              <a:srgbClr val="FFFFFF"/>
            </a:solidFill>
            <a:ln>
              <a:noFill/>
            </a:ln>
            <a:effectLst>
              <a:outerShdw blurRad="142875" algn="bl" rotWithShape="0">
                <a:srgbClr val="FFFFFF"/>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 name="Google Shape;139;p13"/>
            <p:cNvSpPr/>
            <p:nvPr/>
          </p:nvSpPr>
          <p:spPr>
            <a:xfrm>
              <a:off x="8817883" y="2510402"/>
              <a:ext cx="122700" cy="122700"/>
            </a:xfrm>
            <a:prstGeom prst="plaque">
              <a:avLst>
                <a:gd name="adj" fmla="val 50000"/>
              </a:avLst>
            </a:prstGeom>
            <a:solidFill>
              <a:srgbClr val="FFFFFF"/>
            </a:solidFill>
            <a:ln>
              <a:noFill/>
            </a:ln>
            <a:effectLst>
              <a:outerShdw blurRad="142875" algn="bl" rotWithShape="0">
                <a:srgbClr val="FFFFFF"/>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 name="Google Shape;140;p13"/>
            <p:cNvSpPr/>
            <p:nvPr/>
          </p:nvSpPr>
          <p:spPr>
            <a:xfrm>
              <a:off x="123438" y="1289868"/>
              <a:ext cx="50400" cy="50400"/>
            </a:xfrm>
            <a:prstGeom prst="ellipse">
              <a:avLst/>
            </a:prstGeom>
            <a:solidFill>
              <a:srgbClr val="FFFFFF"/>
            </a:solidFill>
            <a:ln>
              <a:noFill/>
            </a:ln>
            <a:effectLst>
              <a:outerShdw blurRad="142875" algn="bl" rotWithShape="0">
                <a:srgbClr val="FFFFFF"/>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 name="Google Shape;141;p13"/>
            <p:cNvSpPr/>
            <p:nvPr/>
          </p:nvSpPr>
          <p:spPr>
            <a:xfrm>
              <a:off x="8940585" y="184436"/>
              <a:ext cx="122700" cy="122700"/>
            </a:xfrm>
            <a:prstGeom prst="plaque">
              <a:avLst>
                <a:gd name="adj" fmla="val 50000"/>
              </a:avLst>
            </a:prstGeom>
            <a:solidFill>
              <a:srgbClr val="FFFFFF"/>
            </a:solidFill>
            <a:ln>
              <a:noFill/>
            </a:ln>
            <a:effectLst>
              <a:outerShdw blurRad="142875" algn="bl" rotWithShape="0">
                <a:srgbClr val="FFFFFF"/>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 name="Google Shape;142;p13"/>
            <p:cNvSpPr/>
            <p:nvPr/>
          </p:nvSpPr>
          <p:spPr>
            <a:xfrm>
              <a:off x="2155652" y="67725"/>
              <a:ext cx="50400" cy="50400"/>
            </a:xfrm>
            <a:prstGeom prst="ellipse">
              <a:avLst/>
            </a:prstGeom>
            <a:solidFill>
              <a:srgbClr val="FFFFFF"/>
            </a:solidFill>
            <a:ln>
              <a:noFill/>
            </a:ln>
            <a:effectLst>
              <a:outerShdw blurRad="142875" algn="bl" rotWithShape="0">
                <a:srgbClr val="FFFFFF"/>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 name="Google Shape;143;p13"/>
            <p:cNvSpPr/>
            <p:nvPr/>
          </p:nvSpPr>
          <p:spPr>
            <a:xfrm>
              <a:off x="8976730" y="4767405"/>
              <a:ext cx="50400" cy="50400"/>
            </a:xfrm>
            <a:prstGeom prst="ellipse">
              <a:avLst/>
            </a:prstGeom>
            <a:solidFill>
              <a:srgbClr val="FFFFFF"/>
            </a:solidFill>
            <a:ln>
              <a:noFill/>
            </a:ln>
            <a:effectLst>
              <a:outerShdw blurRad="142875" algn="bl" rotWithShape="0">
                <a:srgbClr val="FFFFFF"/>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44" name="Google Shape;144;p13"/>
          <p:cNvSpPr txBox="1">
            <a:spLocks noGrp="1"/>
          </p:cNvSpPr>
          <p:nvPr>
            <p:ph type="title" idx="15"/>
          </p:nvPr>
        </p:nvSpPr>
        <p:spPr>
          <a:xfrm>
            <a:off x="960000" y="593367"/>
            <a:ext cx="10272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r>
              <a:rPr lang="es-ES"/>
              <a:t>Haga clic para modificar el estilo de título del patrón</a:t>
            </a:r>
            <a:endParaRPr/>
          </a:p>
        </p:txBody>
      </p:sp>
    </p:spTree>
    <p:extLst>
      <p:ext uri="{BB962C8B-B14F-4D97-AF65-F5344CB8AC3E}">
        <p14:creationId xmlns:p14="http://schemas.microsoft.com/office/powerpoint/2010/main" val="24622378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145"/>
        <p:cNvGrpSpPr/>
        <p:nvPr/>
      </p:nvGrpSpPr>
      <p:grpSpPr>
        <a:xfrm>
          <a:off x="0" y="0"/>
          <a:ext cx="0" cy="0"/>
          <a:chOff x="0" y="0"/>
          <a:chExt cx="0" cy="0"/>
        </a:xfrm>
      </p:grpSpPr>
      <p:pic>
        <p:nvPicPr>
          <p:cNvPr id="146" name="Google Shape;146;p14"/>
          <p:cNvPicPr preferRelativeResize="0"/>
          <p:nvPr/>
        </p:nvPicPr>
        <p:blipFill>
          <a:blip r:embed="rId2">
            <a:alphaModFix/>
          </a:blip>
          <a:stretch>
            <a:fillRect/>
          </a:stretch>
        </p:blipFill>
        <p:spPr>
          <a:xfrm rot="10800000" flipH="1">
            <a:off x="0" y="0"/>
            <a:ext cx="12192000" cy="6858000"/>
          </a:xfrm>
          <a:prstGeom prst="rect">
            <a:avLst/>
          </a:prstGeom>
          <a:noFill/>
          <a:ln>
            <a:noFill/>
          </a:ln>
        </p:spPr>
      </p:pic>
      <p:sp>
        <p:nvSpPr>
          <p:cNvPr id="147" name="Google Shape;147;p14"/>
          <p:cNvSpPr/>
          <p:nvPr/>
        </p:nvSpPr>
        <p:spPr>
          <a:xfrm flipH="1">
            <a:off x="535633" y="365333"/>
            <a:ext cx="11120400" cy="6492400"/>
          </a:xfrm>
          <a:prstGeom prst="rect">
            <a:avLst/>
          </a:prstGeom>
          <a:solidFill>
            <a:srgbClr val="FFFFFF">
              <a:alpha val="8000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8" name="Google Shape;148;p14"/>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r>
              <a:rPr lang="es-ES"/>
              <a:t>Haga clic para modificar el estilo de título del patrón</a:t>
            </a:r>
            <a:endParaRPr/>
          </a:p>
        </p:txBody>
      </p:sp>
      <p:grpSp>
        <p:nvGrpSpPr>
          <p:cNvPr id="149" name="Google Shape;149;p14"/>
          <p:cNvGrpSpPr/>
          <p:nvPr/>
        </p:nvGrpSpPr>
        <p:grpSpPr>
          <a:xfrm>
            <a:off x="212801" y="81869"/>
            <a:ext cx="11776713" cy="6402579"/>
            <a:chOff x="159600" y="61402"/>
            <a:chExt cx="8832535" cy="4801934"/>
          </a:xfrm>
        </p:grpSpPr>
        <p:sp>
          <p:nvSpPr>
            <p:cNvPr id="150" name="Google Shape;150;p14"/>
            <p:cNvSpPr/>
            <p:nvPr/>
          </p:nvSpPr>
          <p:spPr>
            <a:xfrm>
              <a:off x="159600" y="4455906"/>
              <a:ext cx="122700" cy="122700"/>
            </a:xfrm>
            <a:prstGeom prst="plaque">
              <a:avLst>
                <a:gd name="adj" fmla="val 50000"/>
              </a:avLst>
            </a:prstGeom>
            <a:solidFill>
              <a:srgbClr val="FFFFFF"/>
            </a:solidFill>
            <a:ln>
              <a:noFill/>
            </a:ln>
            <a:effectLst>
              <a:outerShdw blurRad="142875" algn="bl" rotWithShape="0">
                <a:srgbClr val="FFFFFF"/>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 name="Google Shape;151;p14"/>
            <p:cNvSpPr/>
            <p:nvPr/>
          </p:nvSpPr>
          <p:spPr>
            <a:xfrm>
              <a:off x="7161408" y="61402"/>
              <a:ext cx="122700" cy="122700"/>
            </a:xfrm>
            <a:prstGeom prst="plaque">
              <a:avLst>
                <a:gd name="adj" fmla="val 50000"/>
              </a:avLst>
            </a:prstGeom>
            <a:solidFill>
              <a:srgbClr val="FFFFFF"/>
            </a:solidFill>
            <a:ln>
              <a:noFill/>
            </a:ln>
            <a:effectLst>
              <a:outerShdw blurRad="142875" algn="bl" rotWithShape="0">
                <a:srgbClr val="FFFFFF"/>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 name="Google Shape;152;p14"/>
            <p:cNvSpPr/>
            <p:nvPr/>
          </p:nvSpPr>
          <p:spPr>
            <a:xfrm>
              <a:off x="2157688" y="97543"/>
              <a:ext cx="50400" cy="50400"/>
            </a:xfrm>
            <a:prstGeom prst="ellipse">
              <a:avLst/>
            </a:prstGeom>
            <a:solidFill>
              <a:srgbClr val="FFFFFF"/>
            </a:solidFill>
            <a:ln>
              <a:noFill/>
            </a:ln>
            <a:effectLst>
              <a:outerShdw blurRad="142875" algn="bl" rotWithShape="0">
                <a:srgbClr val="FFFFFF"/>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 name="Google Shape;153;p14"/>
            <p:cNvSpPr/>
            <p:nvPr/>
          </p:nvSpPr>
          <p:spPr>
            <a:xfrm>
              <a:off x="195752" y="902000"/>
              <a:ext cx="50400" cy="50400"/>
            </a:xfrm>
            <a:prstGeom prst="ellipse">
              <a:avLst/>
            </a:prstGeom>
            <a:solidFill>
              <a:srgbClr val="FFFFFF"/>
            </a:solidFill>
            <a:ln>
              <a:noFill/>
            </a:ln>
            <a:effectLst>
              <a:outerShdw blurRad="142875" algn="bl" rotWithShape="0">
                <a:srgbClr val="FFFFFF"/>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 name="Google Shape;154;p14"/>
            <p:cNvSpPr/>
            <p:nvPr/>
          </p:nvSpPr>
          <p:spPr>
            <a:xfrm>
              <a:off x="8869435" y="4740636"/>
              <a:ext cx="122700" cy="122700"/>
            </a:xfrm>
            <a:prstGeom prst="plaque">
              <a:avLst>
                <a:gd name="adj" fmla="val 50000"/>
              </a:avLst>
            </a:prstGeom>
            <a:solidFill>
              <a:srgbClr val="FFFFFF"/>
            </a:solidFill>
            <a:ln>
              <a:noFill/>
            </a:ln>
            <a:effectLst>
              <a:outerShdw blurRad="142875" algn="bl" rotWithShape="0">
                <a:srgbClr val="FFFFFF"/>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0615536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155"/>
        <p:cNvGrpSpPr/>
        <p:nvPr/>
      </p:nvGrpSpPr>
      <p:grpSpPr>
        <a:xfrm>
          <a:off x="0" y="0"/>
          <a:ext cx="0" cy="0"/>
          <a:chOff x="0" y="0"/>
          <a:chExt cx="0" cy="0"/>
        </a:xfrm>
      </p:grpSpPr>
      <p:pic>
        <p:nvPicPr>
          <p:cNvPr id="156" name="Google Shape;156;p15"/>
          <p:cNvPicPr preferRelativeResize="0"/>
          <p:nvPr/>
        </p:nvPicPr>
        <p:blipFill>
          <a:blip r:embed="rId2">
            <a:alphaModFix/>
          </a:blip>
          <a:stretch>
            <a:fillRect/>
          </a:stretch>
        </p:blipFill>
        <p:spPr>
          <a:xfrm flipH="1">
            <a:off x="0" y="0"/>
            <a:ext cx="12192000" cy="6858000"/>
          </a:xfrm>
          <a:prstGeom prst="rect">
            <a:avLst/>
          </a:prstGeom>
          <a:noFill/>
          <a:ln>
            <a:noFill/>
          </a:ln>
        </p:spPr>
      </p:pic>
      <p:sp>
        <p:nvSpPr>
          <p:cNvPr id="157" name="Google Shape;157;p15"/>
          <p:cNvSpPr/>
          <p:nvPr/>
        </p:nvSpPr>
        <p:spPr>
          <a:xfrm>
            <a:off x="535967" y="365333"/>
            <a:ext cx="11120400" cy="6492400"/>
          </a:xfrm>
          <a:prstGeom prst="rect">
            <a:avLst/>
          </a:prstGeom>
          <a:solidFill>
            <a:srgbClr val="FFFFFF">
              <a:alpha val="8000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8" name="Google Shape;158;p15"/>
          <p:cNvSpPr txBox="1">
            <a:spLocks noGrp="1"/>
          </p:cNvSpPr>
          <p:nvPr>
            <p:ph type="title"/>
          </p:nvPr>
        </p:nvSpPr>
        <p:spPr>
          <a:xfrm>
            <a:off x="3608500" y="682767"/>
            <a:ext cx="4974800" cy="7636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r>
              <a:rPr lang="es-ES"/>
              <a:t>Haga clic para modificar el estilo de título del patrón</a:t>
            </a:r>
            <a:endParaRPr/>
          </a:p>
        </p:txBody>
      </p:sp>
      <p:sp>
        <p:nvSpPr>
          <p:cNvPr id="159" name="Google Shape;159;p15"/>
          <p:cNvSpPr txBox="1">
            <a:spLocks noGrp="1"/>
          </p:cNvSpPr>
          <p:nvPr>
            <p:ph type="subTitle" idx="1"/>
          </p:nvPr>
        </p:nvSpPr>
        <p:spPr>
          <a:xfrm>
            <a:off x="3608500" y="1418967"/>
            <a:ext cx="4974800" cy="900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r>
              <a:rPr lang="es-ES"/>
              <a:t>Haga clic para modificar el estilo de subtítulo del patrón</a:t>
            </a:r>
            <a:endParaRPr/>
          </a:p>
        </p:txBody>
      </p:sp>
      <p:sp>
        <p:nvSpPr>
          <p:cNvPr id="160" name="Google Shape;160;p15"/>
          <p:cNvSpPr>
            <a:spLocks noGrp="1"/>
          </p:cNvSpPr>
          <p:nvPr>
            <p:ph type="pic" idx="2"/>
          </p:nvPr>
        </p:nvSpPr>
        <p:spPr>
          <a:xfrm>
            <a:off x="4238455" y="2671233"/>
            <a:ext cx="3655200" cy="3655200"/>
          </a:xfrm>
          <a:prstGeom prst="ellipse">
            <a:avLst/>
          </a:prstGeom>
          <a:noFill/>
          <a:ln>
            <a:noFill/>
          </a:ln>
        </p:spPr>
      </p:sp>
      <p:sp>
        <p:nvSpPr>
          <p:cNvPr id="161" name="Google Shape;161;p15"/>
          <p:cNvSpPr>
            <a:spLocks noGrp="1"/>
          </p:cNvSpPr>
          <p:nvPr>
            <p:ph type="pic" idx="3"/>
          </p:nvPr>
        </p:nvSpPr>
        <p:spPr>
          <a:xfrm>
            <a:off x="1207420" y="4170841"/>
            <a:ext cx="2155600" cy="2155600"/>
          </a:xfrm>
          <a:prstGeom prst="ellipse">
            <a:avLst/>
          </a:prstGeom>
          <a:noFill/>
          <a:ln>
            <a:noFill/>
          </a:ln>
        </p:spPr>
      </p:sp>
      <p:sp>
        <p:nvSpPr>
          <p:cNvPr id="162" name="Google Shape;162;p15"/>
          <p:cNvSpPr>
            <a:spLocks noGrp="1"/>
          </p:cNvSpPr>
          <p:nvPr>
            <p:ph type="pic" idx="4"/>
          </p:nvPr>
        </p:nvSpPr>
        <p:spPr>
          <a:xfrm>
            <a:off x="1207420" y="1702332"/>
            <a:ext cx="2155600" cy="2155600"/>
          </a:xfrm>
          <a:prstGeom prst="ellipse">
            <a:avLst/>
          </a:prstGeom>
          <a:noFill/>
          <a:ln>
            <a:noFill/>
          </a:ln>
        </p:spPr>
      </p:sp>
      <p:grpSp>
        <p:nvGrpSpPr>
          <p:cNvPr id="163" name="Google Shape;163;p15"/>
          <p:cNvGrpSpPr/>
          <p:nvPr/>
        </p:nvGrpSpPr>
        <p:grpSpPr>
          <a:xfrm>
            <a:off x="212801" y="81869"/>
            <a:ext cx="11776713" cy="6402579"/>
            <a:chOff x="159600" y="61402"/>
            <a:chExt cx="8832535" cy="4801934"/>
          </a:xfrm>
        </p:grpSpPr>
        <p:sp>
          <p:nvSpPr>
            <p:cNvPr id="164" name="Google Shape;164;p15"/>
            <p:cNvSpPr/>
            <p:nvPr/>
          </p:nvSpPr>
          <p:spPr>
            <a:xfrm>
              <a:off x="159600" y="4455906"/>
              <a:ext cx="122700" cy="122700"/>
            </a:xfrm>
            <a:prstGeom prst="plaque">
              <a:avLst>
                <a:gd name="adj" fmla="val 50000"/>
              </a:avLst>
            </a:prstGeom>
            <a:solidFill>
              <a:srgbClr val="FFFFFF"/>
            </a:solidFill>
            <a:ln>
              <a:noFill/>
            </a:ln>
            <a:effectLst>
              <a:outerShdw blurRad="142875" algn="bl" rotWithShape="0">
                <a:srgbClr val="FFFFFF"/>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 name="Google Shape;165;p15"/>
            <p:cNvSpPr/>
            <p:nvPr/>
          </p:nvSpPr>
          <p:spPr>
            <a:xfrm>
              <a:off x="7161408" y="61402"/>
              <a:ext cx="122700" cy="122700"/>
            </a:xfrm>
            <a:prstGeom prst="plaque">
              <a:avLst>
                <a:gd name="adj" fmla="val 50000"/>
              </a:avLst>
            </a:prstGeom>
            <a:solidFill>
              <a:srgbClr val="FFFFFF"/>
            </a:solidFill>
            <a:ln>
              <a:noFill/>
            </a:ln>
            <a:effectLst>
              <a:outerShdw blurRad="142875" algn="bl" rotWithShape="0">
                <a:srgbClr val="FFFFFF"/>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 name="Google Shape;166;p15"/>
            <p:cNvSpPr/>
            <p:nvPr/>
          </p:nvSpPr>
          <p:spPr>
            <a:xfrm>
              <a:off x="2157688" y="97543"/>
              <a:ext cx="50400" cy="50400"/>
            </a:xfrm>
            <a:prstGeom prst="ellipse">
              <a:avLst/>
            </a:prstGeom>
            <a:solidFill>
              <a:srgbClr val="FFFFFF"/>
            </a:solidFill>
            <a:ln>
              <a:noFill/>
            </a:ln>
            <a:effectLst>
              <a:outerShdw blurRad="142875" algn="bl" rotWithShape="0">
                <a:srgbClr val="FFFFFF"/>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 name="Google Shape;167;p15"/>
            <p:cNvSpPr/>
            <p:nvPr/>
          </p:nvSpPr>
          <p:spPr>
            <a:xfrm>
              <a:off x="8869435" y="4740636"/>
              <a:ext cx="122700" cy="122700"/>
            </a:xfrm>
            <a:prstGeom prst="plaque">
              <a:avLst>
                <a:gd name="adj" fmla="val 50000"/>
              </a:avLst>
            </a:prstGeom>
            <a:solidFill>
              <a:srgbClr val="FFFFFF"/>
            </a:solidFill>
            <a:ln>
              <a:noFill/>
            </a:ln>
            <a:effectLst>
              <a:outerShdw blurRad="142875" algn="bl" rotWithShape="0">
                <a:srgbClr val="FFFFFF"/>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15"/>
            <p:cNvSpPr/>
            <p:nvPr/>
          </p:nvSpPr>
          <p:spPr>
            <a:xfrm>
              <a:off x="195752" y="902000"/>
              <a:ext cx="50400" cy="50400"/>
            </a:xfrm>
            <a:prstGeom prst="ellipse">
              <a:avLst/>
            </a:prstGeom>
            <a:solidFill>
              <a:srgbClr val="FFFFFF"/>
            </a:solidFill>
            <a:ln>
              <a:noFill/>
            </a:ln>
            <a:effectLst>
              <a:outerShdw blurRad="142875" algn="bl" rotWithShape="0">
                <a:srgbClr val="FFFFFF"/>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69" name="Google Shape;169;p15"/>
          <p:cNvSpPr>
            <a:spLocks noGrp="1"/>
          </p:cNvSpPr>
          <p:nvPr>
            <p:ph type="pic" idx="5"/>
          </p:nvPr>
        </p:nvSpPr>
        <p:spPr>
          <a:xfrm flipH="1">
            <a:off x="8828980" y="4170841"/>
            <a:ext cx="2155600" cy="2155600"/>
          </a:xfrm>
          <a:prstGeom prst="ellipse">
            <a:avLst/>
          </a:prstGeom>
          <a:noFill/>
          <a:ln>
            <a:noFill/>
          </a:ln>
        </p:spPr>
      </p:sp>
      <p:sp>
        <p:nvSpPr>
          <p:cNvPr id="170" name="Google Shape;170;p15"/>
          <p:cNvSpPr>
            <a:spLocks noGrp="1"/>
          </p:cNvSpPr>
          <p:nvPr>
            <p:ph type="pic" idx="6"/>
          </p:nvPr>
        </p:nvSpPr>
        <p:spPr>
          <a:xfrm flipH="1">
            <a:off x="8828980" y="1702332"/>
            <a:ext cx="2155600" cy="2155600"/>
          </a:xfrm>
          <a:prstGeom prst="ellipse">
            <a:avLst/>
          </a:prstGeom>
          <a:noFill/>
          <a:ln>
            <a:noFill/>
          </a:ln>
        </p:spPr>
      </p:sp>
    </p:spTree>
    <p:extLst>
      <p:ext uri="{BB962C8B-B14F-4D97-AF65-F5344CB8AC3E}">
        <p14:creationId xmlns:p14="http://schemas.microsoft.com/office/powerpoint/2010/main" val="1723819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171"/>
        <p:cNvGrpSpPr/>
        <p:nvPr/>
      </p:nvGrpSpPr>
      <p:grpSpPr>
        <a:xfrm>
          <a:off x="0" y="0"/>
          <a:ext cx="0" cy="0"/>
          <a:chOff x="0" y="0"/>
          <a:chExt cx="0" cy="0"/>
        </a:xfrm>
      </p:grpSpPr>
      <p:pic>
        <p:nvPicPr>
          <p:cNvPr id="172" name="Google Shape;172;p16"/>
          <p:cNvPicPr preferRelativeResize="0"/>
          <p:nvPr/>
        </p:nvPicPr>
        <p:blipFill>
          <a:blip r:embed="rId2">
            <a:alphaModFix/>
          </a:blip>
          <a:stretch>
            <a:fillRect/>
          </a:stretch>
        </p:blipFill>
        <p:spPr>
          <a:xfrm rot="10800000" flipH="1">
            <a:off x="0" y="0"/>
            <a:ext cx="12192000" cy="6858000"/>
          </a:xfrm>
          <a:prstGeom prst="rect">
            <a:avLst/>
          </a:prstGeom>
          <a:noFill/>
          <a:ln>
            <a:noFill/>
          </a:ln>
        </p:spPr>
      </p:pic>
      <p:sp>
        <p:nvSpPr>
          <p:cNvPr id="173" name="Google Shape;173;p16"/>
          <p:cNvSpPr/>
          <p:nvPr/>
        </p:nvSpPr>
        <p:spPr>
          <a:xfrm>
            <a:off x="535967" y="365333"/>
            <a:ext cx="11120400" cy="6492400"/>
          </a:xfrm>
          <a:prstGeom prst="rect">
            <a:avLst/>
          </a:prstGeom>
          <a:solidFill>
            <a:srgbClr val="FFFFFF">
              <a:alpha val="8000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4" name="Google Shape;174;p16"/>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r>
              <a:rPr lang="es-ES"/>
              <a:t>Haga clic para modificar el estilo de título del patrón</a:t>
            </a:r>
            <a:endParaRPr/>
          </a:p>
        </p:txBody>
      </p:sp>
      <p:sp>
        <p:nvSpPr>
          <p:cNvPr id="175" name="Google Shape;175;p16"/>
          <p:cNvSpPr txBox="1">
            <a:spLocks noGrp="1"/>
          </p:cNvSpPr>
          <p:nvPr>
            <p:ph type="subTitle" idx="1"/>
          </p:nvPr>
        </p:nvSpPr>
        <p:spPr>
          <a:xfrm>
            <a:off x="953467" y="1485600"/>
            <a:ext cx="5540800" cy="4659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Char char="●"/>
              <a:defRPr b="0"/>
            </a:lvl1pPr>
            <a:lvl2pPr lvl="1" algn="ctr" rtl="0">
              <a:lnSpc>
                <a:spcPct val="100000"/>
              </a:lnSpc>
              <a:spcBef>
                <a:spcPts val="0"/>
              </a:spcBef>
              <a:spcAft>
                <a:spcPts val="0"/>
              </a:spcAft>
              <a:buSzPts val="1200"/>
              <a:buChar char="○"/>
              <a:defRPr/>
            </a:lvl2pPr>
            <a:lvl3pPr lvl="2" algn="ctr" rtl="0">
              <a:lnSpc>
                <a:spcPct val="100000"/>
              </a:lnSpc>
              <a:spcBef>
                <a:spcPts val="0"/>
              </a:spcBef>
              <a:spcAft>
                <a:spcPts val="0"/>
              </a:spcAft>
              <a:buSzPts val="1200"/>
              <a:buChar char="■"/>
              <a:defRPr/>
            </a:lvl3pPr>
            <a:lvl4pPr lvl="3" algn="ctr" rtl="0">
              <a:lnSpc>
                <a:spcPct val="100000"/>
              </a:lnSpc>
              <a:spcBef>
                <a:spcPts val="0"/>
              </a:spcBef>
              <a:spcAft>
                <a:spcPts val="0"/>
              </a:spcAft>
              <a:buSzPts val="1200"/>
              <a:buChar char="●"/>
              <a:defRPr/>
            </a:lvl4pPr>
            <a:lvl5pPr lvl="4" algn="ctr" rtl="0">
              <a:lnSpc>
                <a:spcPct val="100000"/>
              </a:lnSpc>
              <a:spcBef>
                <a:spcPts val="0"/>
              </a:spcBef>
              <a:spcAft>
                <a:spcPts val="0"/>
              </a:spcAft>
              <a:buSzPts val="1200"/>
              <a:buChar char="○"/>
              <a:defRPr/>
            </a:lvl5pPr>
            <a:lvl6pPr lvl="5" algn="ctr" rtl="0">
              <a:lnSpc>
                <a:spcPct val="100000"/>
              </a:lnSpc>
              <a:spcBef>
                <a:spcPts val="0"/>
              </a:spcBef>
              <a:spcAft>
                <a:spcPts val="0"/>
              </a:spcAft>
              <a:buSzPts val="1200"/>
              <a:buChar char="■"/>
              <a:defRPr/>
            </a:lvl6pPr>
            <a:lvl7pPr lvl="6" algn="ctr" rtl="0">
              <a:lnSpc>
                <a:spcPct val="100000"/>
              </a:lnSpc>
              <a:spcBef>
                <a:spcPts val="0"/>
              </a:spcBef>
              <a:spcAft>
                <a:spcPts val="0"/>
              </a:spcAft>
              <a:buSzPts val="1200"/>
              <a:buChar char="●"/>
              <a:defRPr/>
            </a:lvl7pPr>
            <a:lvl8pPr lvl="7" algn="ctr" rtl="0">
              <a:lnSpc>
                <a:spcPct val="100000"/>
              </a:lnSpc>
              <a:spcBef>
                <a:spcPts val="0"/>
              </a:spcBef>
              <a:spcAft>
                <a:spcPts val="0"/>
              </a:spcAft>
              <a:buSzPts val="1200"/>
              <a:buChar char="○"/>
              <a:defRPr/>
            </a:lvl8pPr>
            <a:lvl9pPr lvl="8" algn="ctr" rtl="0">
              <a:lnSpc>
                <a:spcPct val="100000"/>
              </a:lnSpc>
              <a:spcBef>
                <a:spcPts val="0"/>
              </a:spcBef>
              <a:spcAft>
                <a:spcPts val="0"/>
              </a:spcAft>
              <a:buSzPts val="1200"/>
              <a:buChar char="■"/>
              <a:defRPr/>
            </a:lvl9pPr>
          </a:lstStyle>
          <a:p>
            <a:r>
              <a:rPr lang="es-ES"/>
              <a:t>Haga clic para modificar el estilo de subtítulo del patrón</a:t>
            </a:r>
            <a:endParaRPr/>
          </a:p>
        </p:txBody>
      </p:sp>
      <p:grpSp>
        <p:nvGrpSpPr>
          <p:cNvPr id="176" name="Google Shape;176;p16"/>
          <p:cNvGrpSpPr/>
          <p:nvPr/>
        </p:nvGrpSpPr>
        <p:grpSpPr>
          <a:xfrm>
            <a:off x="212801" y="81869"/>
            <a:ext cx="11776713" cy="6402579"/>
            <a:chOff x="159600" y="61402"/>
            <a:chExt cx="8832535" cy="4801934"/>
          </a:xfrm>
        </p:grpSpPr>
        <p:sp>
          <p:nvSpPr>
            <p:cNvPr id="177" name="Google Shape;177;p16"/>
            <p:cNvSpPr/>
            <p:nvPr/>
          </p:nvSpPr>
          <p:spPr>
            <a:xfrm flipH="1">
              <a:off x="8869435" y="4455906"/>
              <a:ext cx="122700" cy="122700"/>
            </a:xfrm>
            <a:prstGeom prst="plaque">
              <a:avLst>
                <a:gd name="adj" fmla="val 50000"/>
              </a:avLst>
            </a:prstGeom>
            <a:solidFill>
              <a:srgbClr val="FFFFFF"/>
            </a:solidFill>
            <a:ln>
              <a:noFill/>
            </a:ln>
            <a:effectLst>
              <a:outerShdw blurRad="142875" algn="bl" rotWithShape="0">
                <a:srgbClr val="FFFFFF"/>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 name="Google Shape;178;p16"/>
            <p:cNvSpPr/>
            <p:nvPr/>
          </p:nvSpPr>
          <p:spPr>
            <a:xfrm flipH="1">
              <a:off x="1867626" y="61402"/>
              <a:ext cx="122700" cy="122700"/>
            </a:xfrm>
            <a:prstGeom prst="plaque">
              <a:avLst>
                <a:gd name="adj" fmla="val 50000"/>
              </a:avLst>
            </a:prstGeom>
            <a:solidFill>
              <a:srgbClr val="FFFFFF"/>
            </a:solidFill>
            <a:ln>
              <a:noFill/>
            </a:ln>
            <a:effectLst>
              <a:outerShdw blurRad="142875" algn="bl" rotWithShape="0">
                <a:srgbClr val="FFFFFF"/>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 name="Google Shape;179;p16"/>
            <p:cNvSpPr/>
            <p:nvPr/>
          </p:nvSpPr>
          <p:spPr>
            <a:xfrm flipH="1">
              <a:off x="8905582" y="902000"/>
              <a:ext cx="50400" cy="50400"/>
            </a:xfrm>
            <a:prstGeom prst="ellipse">
              <a:avLst/>
            </a:prstGeom>
            <a:solidFill>
              <a:srgbClr val="FFFFFF"/>
            </a:solidFill>
            <a:ln>
              <a:noFill/>
            </a:ln>
            <a:effectLst>
              <a:outerShdw blurRad="142875" algn="bl" rotWithShape="0">
                <a:srgbClr val="FFFFFF"/>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 name="Google Shape;180;p16"/>
            <p:cNvSpPr/>
            <p:nvPr/>
          </p:nvSpPr>
          <p:spPr>
            <a:xfrm flipH="1">
              <a:off x="159600" y="4740636"/>
              <a:ext cx="122700" cy="122700"/>
            </a:xfrm>
            <a:prstGeom prst="plaque">
              <a:avLst>
                <a:gd name="adj" fmla="val 50000"/>
              </a:avLst>
            </a:prstGeom>
            <a:solidFill>
              <a:srgbClr val="FFFFFF"/>
            </a:solidFill>
            <a:ln>
              <a:noFill/>
            </a:ln>
            <a:effectLst>
              <a:outerShdw blurRad="142875" algn="bl" rotWithShape="0">
                <a:srgbClr val="FFFFFF"/>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0588542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181"/>
        <p:cNvGrpSpPr/>
        <p:nvPr/>
      </p:nvGrpSpPr>
      <p:grpSpPr>
        <a:xfrm>
          <a:off x="0" y="0"/>
          <a:ext cx="0" cy="0"/>
          <a:chOff x="0" y="0"/>
          <a:chExt cx="0" cy="0"/>
        </a:xfrm>
      </p:grpSpPr>
      <p:pic>
        <p:nvPicPr>
          <p:cNvPr id="182" name="Google Shape;182;p17"/>
          <p:cNvPicPr preferRelativeResize="0"/>
          <p:nvPr/>
        </p:nvPicPr>
        <p:blipFill>
          <a:blip r:embed="rId2">
            <a:alphaModFix/>
          </a:blip>
          <a:stretch>
            <a:fillRect/>
          </a:stretch>
        </p:blipFill>
        <p:spPr>
          <a:xfrm>
            <a:off x="0" y="0"/>
            <a:ext cx="12192000" cy="6858000"/>
          </a:xfrm>
          <a:prstGeom prst="rect">
            <a:avLst/>
          </a:prstGeom>
          <a:noFill/>
          <a:ln>
            <a:noFill/>
          </a:ln>
        </p:spPr>
      </p:pic>
      <p:sp>
        <p:nvSpPr>
          <p:cNvPr id="183" name="Google Shape;183;p17"/>
          <p:cNvSpPr/>
          <p:nvPr/>
        </p:nvSpPr>
        <p:spPr>
          <a:xfrm>
            <a:off x="744533" y="2219033"/>
            <a:ext cx="10703200" cy="4638800"/>
          </a:xfrm>
          <a:prstGeom prst="rect">
            <a:avLst/>
          </a:prstGeom>
          <a:solidFill>
            <a:srgbClr val="FFFFFF">
              <a:alpha val="8000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4" name="Google Shape;184;p17"/>
          <p:cNvSpPr txBox="1">
            <a:spLocks noGrp="1"/>
          </p:cNvSpPr>
          <p:nvPr>
            <p:ph type="title" hasCustomPrompt="1"/>
          </p:nvPr>
        </p:nvSpPr>
        <p:spPr>
          <a:xfrm>
            <a:off x="1647117" y="4606500"/>
            <a:ext cx="3491600" cy="10252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lt1"/>
              </a:buClr>
              <a:buSzPts val="6000"/>
              <a:buNone/>
              <a:defRPr sz="6000"/>
            </a:lvl1pPr>
            <a:lvl2pPr lvl="1" algn="ctr" rtl="0">
              <a:spcBef>
                <a:spcPts val="0"/>
              </a:spcBef>
              <a:spcAft>
                <a:spcPts val="0"/>
              </a:spcAft>
              <a:buClr>
                <a:schemeClr val="lt1"/>
              </a:buClr>
              <a:buSzPts val="6000"/>
              <a:buNone/>
              <a:defRPr sz="8000">
                <a:solidFill>
                  <a:schemeClr val="lt1"/>
                </a:solidFill>
              </a:defRPr>
            </a:lvl2pPr>
            <a:lvl3pPr lvl="2" algn="ctr" rtl="0">
              <a:spcBef>
                <a:spcPts val="0"/>
              </a:spcBef>
              <a:spcAft>
                <a:spcPts val="0"/>
              </a:spcAft>
              <a:buClr>
                <a:schemeClr val="lt1"/>
              </a:buClr>
              <a:buSzPts val="6000"/>
              <a:buNone/>
              <a:defRPr sz="8000">
                <a:solidFill>
                  <a:schemeClr val="lt1"/>
                </a:solidFill>
              </a:defRPr>
            </a:lvl3pPr>
            <a:lvl4pPr lvl="3" algn="ctr" rtl="0">
              <a:spcBef>
                <a:spcPts val="0"/>
              </a:spcBef>
              <a:spcAft>
                <a:spcPts val="0"/>
              </a:spcAft>
              <a:buClr>
                <a:schemeClr val="lt1"/>
              </a:buClr>
              <a:buSzPts val="6000"/>
              <a:buNone/>
              <a:defRPr sz="8000">
                <a:solidFill>
                  <a:schemeClr val="lt1"/>
                </a:solidFill>
              </a:defRPr>
            </a:lvl4pPr>
            <a:lvl5pPr lvl="4" algn="ctr" rtl="0">
              <a:spcBef>
                <a:spcPts val="0"/>
              </a:spcBef>
              <a:spcAft>
                <a:spcPts val="0"/>
              </a:spcAft>
              <a:buClr>
                <a:schemeClr val="lt1"/>
              </a:buClr>
              <a:buSzPts val="6000"/>
              <a:buNone/>
              <a:defRPr sz="8000">
                <a:solidFill>
                  <a:schemeClr val="lt1"/>
                </a:solidFill>
              </a:defRPr>
            </a:lvl5pPr>
            <a:lvl6pPr lvl="5" algn="ctr" rtl="0">
              <a:spcBef>
                <a:spcPts val="0"/>
              </a:spcBef>
              <a:spcAft>
                <a:spcPts val="0"/>
              </a:spcAft>
              <a:buClr>
                <a:schemeClr val="lt1"/>
              </a:buClr>
              <a:buSzPts val="6000"/>
              <a:buNone/>
              <a:defRPr sz="8000">
                <a:solidFill>
                  <a:schemeClr val="lt1"/>
                </a:solidFill>
              </a:defRPr>
            </a:lvl6pPr>
            <a:lvl7pPr lvl="6" algn="ctr" rtl="0">
              <a:spcBef>
                <a:spcPts val="0"/>
              </a:spcBef>
              <a:spcAft>
                <a:spcPts val="0"/>
              </a:spcAft>
              <a:buClr>
                <a:schemeClr val="lt1"/>
              </a:buClr>
              <a:buSzPts val="6000"/>
              <a:buNone/>
              <a:defRPr sz="8000">
                <a:solidFill>
                  <a:schemeClr val="lt1"/>
                </a:solidFill>
              </a:defRPr>
            </a:lvl7pPr>
            <a:lvl8pPr lvl="7" algn="ctr" rtl="0">
              <a:spcBef>
                <a:spcPts val="0"/>
              </a:spcBef>
              <a:spcAft>
                <a:spcPts val="0"/>
              </a:spcAft>
              <a:buClr>
                <a:schemeClr val="lt1"/>
              </a:buClr>
              <a:buSzPts val="6000"/>
              <a:buNone/>
              <a:defRPr sz="8000">
                <a:solidFill>
                  <a:schemeClr val="lt1"/>
                </a:solidFill>
              </a:defRPr>
            </a:lvl8pPr>
            <a:lvl9pPr lvl="8" algn="ctr" rtl="0">
              <a:spcBef>
                <a:spcPts val="0"/>
              </a:spcBef>
              <a:spcAft>
                <a:spcPts val="0"/>
              </a:spcAft>
              <a:buClr>
                <a:schemeClr val="lt1"/>
              </a:buClr>
              <a:buSzPts val="6000"/>
              <a:buNone/>
              <a:defRPr sz="8000">
                <a:solidFill>
                  <a:schemeClr val="lt1"/>
                </a:solidFill>
              </a:defRPr>
            </a:lvl9pPr>
          </a:lstStyle>
          <a:p>
            <a:r>
              <a:t>xx%</a:t>
            </a:r>
          </a:p>
        </p:txBody>
      </p:sp>
      <p:sp>
        <p:nvSpPr>
          <p:cNvPr id="185" name="Google Shape;185;p17"/>
          <p:cNvSpPr txBox="1">
            <a:spLocks noGrp="1"/>
          </p:cNvSpPr>
          <p:nvPr>
            <p:ph type="subTitle" idx="1"/>
          </p:nvPr>
        </p:nvSpPr>
        <p:spPr>
          <a:xfrm>
            <a:off x="1647117" y="5634433"/>
            <a:ext cx="3491600" cy="5108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200"/>
              <a:buNone/>
              <a:defRPr sz="1867">
                <a:solidFill>
                  <a:schemeClr val="dk1"/>
                </a:solidFill>
              </a:defRPr>
            </a:lvl1pPr>
            <a:lvl2pPr lvl="1" algn="ctr" rtl="0">
              <a:lnSpc>
                <a:spcPct val="100000"/>
              </a:lnSpc>
              <a:spcBef>
                <a:spcPts val="0"/>
              </a:spcBef>
              <a:spcAft>
                <a:spcPts val="0"/>
              </a:spcAft>
              <a:buClr>
                <a:schemeClr val="dk1"/>
              </a:buClr>
              <a:buSzPts val="1200"/>
              <a:buNone/>
              <a:defRPr>
                <a:solidFill>
                  <a:schemeClr val="dk1"/>
                </a:solidFill>
              </a:defRPr>
            </a:lvl2pPr>
            <a:lvl3pPr lvl="2" algn="ctr" rtl="0">
              <a:lnSpc>
                <a:spcPct val="100000"/>
              </a:lnSpc>
              <a:spcBef>
                <a:spcPts val="0"/>
              </a:spcBef>
              <a:spcAft>
                <a:spcPts val="0"/>
              </a:spcAft>
              <a:buClr>
                <a:schemeClr val="dk1"/>
              </a:buClr>
              <a:buSzPts val="1200"/>
              <a:buNone/>
              <a:defRPr>
                <a:solidFill>
                  <a:schemeClr val="dk1"/>
                </a:solidFill>
              </a:defRPr>
            </a:lvl3pPr>
            <a:lvl4pPr lvl="3" algn="ctr" rtl="0">
              <a:lnSpc>
                <a:spcPct val="100000"/>
              </a:lnSpc>
              <a:spcBef>
                <a:spcPts val="0"/>
              </a:spcBef>
              <a:spcAft>
                <a:spcPts val="0"/>
              </a:spcAft>
              <a:buClr>
                <a:schemeClr val="dk1"/>
              </a:buClr>
              <a:buSzPts val="1200"/>
              <a:buNone/>
              <a:defRPr>
                <a:solidFill>
                  <a:schemeClr val="dk1"/>
                </a:solidFill>
              </a:defRPr>
            </a:lvl4pPr>
            <a:lvl5pPr lvl="4" algn="ctr" rtl="0">
              <a:lnSpc>
                <a:spcPct val="100000"/>
              </a:lnSpc>
              <a:spcBef>
                <a:spcPts val="0"/>
              </a:spcBef>
              <a:spcAft>
                <a:spcPts val="0"/>
              </a:spcAft>
              <a:buClr>
                <a:schemeClr val="dk1"/>
              </a:buClr>
              <a:buSzPts val="1200"/>
              <a:buNone/>
              <a:defRPr>
                <a:solidFill>
                  <a:schemeClr val="dk1"/>
                </a:solidFill>
              </a:defRPr>
            </a:lvl5pPr>
            <a:lvl6pPr lvl="5" algn="ctr" rtl="0">
              <a:lnSpc>
                <a:spcPct val="100000"/>
              </a:lnSpc>
              <a:spcBef>
                <a:spcPts val="0"/>
              </a:spcBef>
              <a:spcAft>
                <a:spcPts val="0"/>
              </a:spcAft>
              <a:buClr>
                <a:schemeClr val="dk1"/>
              </a:buClr>
              <a:buSzPts val="1200"/>
              <a:buNone/>
              <a:defRPr>
                <a:solidFill>
                  <a:schemeClr val="dk1"/>
                </a:solidFill>
              </a:defRPr>
            </a:lvl6pPr>
            <a:lvl7pPr lvl="6" algn="ctr" rtl="0">
              <a:lnSpc>
                <a:spcPct val="100000"/>
              </a:lnSpc>
              <a:spcBef>
                <a:spcPts val="0"/>
              </a:spcBef>
              <a:spcAft>
                <a:spcPts val="0"/>
              </a:spcAft>
              <a:buClr>
                <a:schemeClr val="dk1"/>
              </a:buClr>
              <a:buSzPts val="1200"/>
              <a:buNone/>
              <a:defRPr>
                <a:solidFill>
                  <a:schemeClr val="dk1"/>
                </a:solidFill>
              </a:defRPr>
            </a:lvl7pPr>
            <a:lvl8pPr lvl="7" algn="ctr" rtl="0">
              <a:lnSpc>
                <a:spcPct val="100000"/>
              </a:lnSpc>
              <a:spcBef>
                <a:spcPts val="0"/>
              </a:spcBef>
              <a:spcAft>
                <a:spcPts val="0"/>
              </a:spcAft>
              <a:buClr>
                <a:schemeClr val="dk1"/>
              </a:buClr>
              <a:buSzPts val="1200"/>
              <a:buNone/>
              <a:defRPr>
                <a:solidFill>
                  <a:schemeClr val="dk1"/>
                </a:solidFill>
              </a:defRPr>
            </a:lvl8pPr>
            <a:lvl9pPr lvl="8" algn="ctr" rtl="0">
              <a:lnSpc>
                <a:spcPct val="100000"/>
              </a:lnSpc>
              <a:spcBef>
                <a:spcPts val="0"/>
              </a:spcBef>
              <a:spcAft>
                <a:spcPts val="0"/>
              </a:spcAft>
              <a:buClr>
                <a:schemeClr val="dk1"/>
              </a:buClr>
              <a:buSzPts val="1200"/>
              <a:buNone/>
              <a:defRPr>
                <a:solidFill>
                  <a:schemeClr val="dk1"/>
                </a:solidFill>
              </a:defRPr>
            </a:lvl9pPr>
          </a:lstStyle>
          <a:p>
            <a:r>
              <a:rPr lang="es-ES"/>
              <a:t>Haga clic para modificar el estilo de subtítulo del patrón</a:t>
            </a:r>
            <a:endParaRPr/>
          </a:p>
        </p:txBody>
      </p:sp>
      <p:sp>
        <p:nvSpPr>
          <p:cNvPr id="186" name="Google Shape;186;p17"/>
          <p:cNvSpPr txBox="1">
            <a:spLocks noGrp="1"/>
          </p:cNvSpPr>
          <p:nvPr>
            <p:ph type="title" idx="2" hasCustomPrompt="1"/>
          </p:nvPr>
        </p:nvSpPr>
        <p:spPr>
          <a:xfrm>
            <a:off x="4350215" y="2731600"/>
            <a:ext cx="3491600" cy="10252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lt1"/>
              </a:buClr>
              <a:buSzPts val="6000"/>
              <a:buNone/>
              <a:defRPr sz="6000"/>
            </a:lvl1pPr>
            <a:lvl2pPr lvl="1" algn="ctr" rtl="0">
              <a:spcBef>
                <a:spcPts val="0"/>
              </a:spcBef>
              <a:spcAft>
                <a:spcPts val="0"/>
              </a:spcAft>
              <a:buClr>
                <a:schemeClr val="lt1"/>
              </a:buClr>
              <a:buSzPts val="6000"/>
              <a:buNone/>
              <a:defRPr sz="8000">
                <a:solidFill>
                  <a:schemeClr val="lt1"/>
                </a:solidFill>
              </a:defRPr>
            </a:lvl2pPr>
            <a:lvl3pPr lvl="2" algn="ctr" rtl="0">
              <a:spcBef>
                <a:spcPts val="0"/>
              </a:spcBef>
              <a:spcAft>
                <a:spcPts val="0"/>
              </a:spcAft>
              <a:buClr>
                <a:schemeClr val="lt1"/>
              </a:buClr>
              <a:buSzPts val="6000"/>
              <a:buNone/>
              <a:defRPr sz="8000">
                <a:solidFill>
                  <a:schemeClr val="lt1"/>
                </a:solidFill>
              </a:defRPr>
            </a:lvl3pPr>
            <a:lvl4pPr lvl="3" algn="ctr" rtl="0">
              <a:spcBef>
                <a:spcPts val="0"/>
              </a:spcBef>
              <a:spcAft>
                <a:spcPts val="0"/>
              </a:spcAft>
              <a:buClr>
                <a:schemeClr val="lt1"/>
              </a:buClr>
              <a:buSzPts val="6000"/>
              <a:buNone/>
              <a:defRPr sz="8000">
                <a:solidFill>
                  <a:schemeClr val="lt1"/>
                </a:solidFill>
              </a:defRPr>
            </a:lvl4pPr>
            <a:lvl5pPr lvl="4" algn="ctr" rtl="0">
              <a:spcBef>
                <a:spcPts val="0"/>
              </a:spcBef>
              <a:spcAft>
                <a:spcPts val="0"/>
              </a:spcAft>
              <a:buClr>
                <a:schemeClr val="lt1"/>
              </a:buClr>
              <a:buSzPts val="6000"/>
              <a:buNone/>
              <a:defRPr sz="8000">
                <a:solidFill>
                  <a:schemeClr val="lt1"/>
                </a:solidFill>
              </a:defRPr>
            </a:lvl5pPr>
            <a:lvl6pPr lvl="5" algn="ctr" rtl="0">
              <a:spcBef>
                <a:spcPts val="0"/>
              </a:spcBef>
              <a:spcAft>
                <a:spcPts val="0"/>
              </a:spcAft>
              <a:buClr>
                <a:schemeClr val="lt1"/>
              </a:buClr>
              <a:buSzPts val="6000"/>
              <a:buNone/>
              <a:defRPr sz="8000">
                <a:solidFill>
                  <a:schemeClr val="lt1"/>
                </a:solidFill>
              </a:defRPr>
            </a:lvl6pPr>
            <a:lvl7pPr lvl="6" algn="ctr" rtl="0">
              <a:spcBef>
                <a:spcPts val="0"/>
              </a:spcBef>
              <a:spcAft>
                <a:spcPts val="0"/>
              </a:spcAft>
              <a:buClr>
                <a:schemeClr val="lt1"/>
              </a:buClr>
              <a:buSzPts val="6000"/>
              <a:buNone/>
              <a:defRPr sz="8000">
                <a:solidFill>
                  <a:schemeClr val="lt1"/>
                </a:solidFill>
              </a:defRPr>
            </a:lvl7pPr>
            <a:lvl8pPr lvl="7" algn="ctr" rtl="0">
              <a:spcBef>
                <a:spcPts val="0"/>
              </a:spcBef>
              <a:spcAft>
                <a:spcPts val="0"/>
              </a:spcAft>
              <a:buClr>
                <a:schemeClr val="lt1"/>
              </a:buClr>
              <a:buSzPts val="6000"/>
              <a:buNone/>
              <a:defRPr sz="8000">
                <a:solidFill>
                  <a:schemeClr val="lt1"/>
                </a:solidFill>
              </a:defRPr>
            </a:lvl8pPr>
            <a:lvl9pPr lvl="8" algn="ctr" rtl="0">
              <a:spcBef>
                <a:spcPts val="0"/>
              </a:spcBef>
              <a:spcAft>
                <a:spcPts val="0"/>
              </a:spcAft>
              <a:buClr>
                <a:schemeClr val="lt1"/>
              </a:buClr>
              <a:buSzPts val="6000"/>
              <a:buNone/>
              <a:defRPr sz="8000">
                <a:solidFill>
                  <a:schemeClr val="lt1"/>
                </a:solidFill>
              </a:defRPr>
            </a:lvl9pPr>
          </a:lstStyle>
          <a:p>
            <a:r>
              <a:t>xx%</a:t>
            </a:r>
          </a:p>
        </p:txBody>
      </p:sp>
      <p:sp>
        <p:nvSpPr>
          <p:cNvPr id="187" name="Google Shape;187;p17"/>
          <p:cNvSpPr txBox="1">
            <a:spLocks noGrp="1"/>
          </p:cNvSpPr>
          <p:nvPr>
            <p:ph type="subTitle" idx="3"/>
          </p:nvPr>
        </p:nvSpPr>
        <p:spPr>
          <a:xfrm>
            <a:off x="4350215" y="3759501"/>
            <a:ext cx="3491600" cy="5108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200"/>
              <a:buNone/>
              <a:defRPr sz="1867">
                <a:solidFill>
                  <a:schemeClr val="dk1"/>
                </a:solidFill>
              </a:defRPr>
            </a:lvl1pPr>
            <a:lvl2pPr lvl="1" algn="ctr" rtl="0">
              <a:lnSpc>
                <a:spcPct val="100000"/>
              </a:lnSpc>
              <a:spcBef>
                <a:spcPts val="0"/>
              </a:spcBef>
              <a:spcAft>
                <a:spcPts val="0"/>
              </a:spcAft>
              <a:buClr>
                <a:schemeClr val="dk1"/>
              </a:buClr>
              <a:buSzPts val="1200"/>
              <a:buNone/>
              <a:defRPr>
                <a:solidFill>
                  <a:schemeClr val="dk1"/>
                </a:solidFill>
              </a:defRPr>
            </a:lvl2pPr>
            <a:lvl3pPr lvl="2" algn="ctr" rtl="0">
              <a:lnSpc>
                <a:spcPct val="100000"/>
              </a:lnSpc>
              <a:spcBef>
                <a:spcPts val="0"/>
              </a:spcBef>
              <a:spcAft>
                <a:spcPts val="0"/>
              </a:spcAft>
              <a:buClr>
                <a:schemeClr val="dk1"/>
              </a:buClr>
              <a:buSzPts val="1200"/>
              <a:buNone/>
              <a:defRPr>
                <a:solidFill>
                  <a:schemeClr val="dk1"/>
                </a:solidFill>
              </a:defRPr>
            </a:lvl3pPr>
            <a:lvl4pPr lvl="3" algn="ctr" rtl="0">
              <a:lnSpc>
                <a:spcPct val="100000"/>
              </a:lnSpc>
              <a:spcBef>
                <a:spcPts val="0"/>
              </a:spcBef>
              <a:spcAft>
                <a:spcPts val="0"/>
              </a:spcAft>
              <a:buClr>
                <a:schemeClr val="dk1"/>
              </a:buClr>
              <a:buSzPts val="1200"/>
              <a:buNone/>
              <a:defRPr>
                <a:solidFill>
                  <a:schemeClr val="dk1"/>
                </a:solidFill>
              </a:defRPr>
            </a:lvl4pPr>
            <a:lvl5pPr lvl="4" algn="ctr" rtl="0">
              <a:lnSpc>
                <a:spcPct val="100000"/>
              </a:lnSpc>
              <a:spcBef>
                <a:spcPts val="0"/>
              </a:spcBef>
              <a:spcAft>
                <a:spcPts val="0"/>
              </a:spcAft>
              <a:buClr>
                <a:schemeClr val="dk1"/>
              </a:buClr>
              <a:buSzPts val="1200"/>
              <a:buNone/>
              <a:defRPr>
                <a:solidFill>
                  <a:schemeClr val="dk1"/>
                </a:solidFill>
              </a:defRPr>
            </a:lvl5pPr>
            <a:lvl6pPr lvl="5" algn="ctr" rtl="0">
              <a:lnSpc>
                <a:spcPct val="100000"/>
              </a:lnSpc>
              <a:spcBef>
                <a:spcPts val="0"/>
              </a:spcBef>
              <a:spcAft>
                <a:spcPts val="0"/>
              </a:spcAft>
              <a:buClr>
                <a:schemeClr val="dk1"/>
              </a:buClr>
              <a:buSzPts val="1200"/>
              <a:buNone/>
              <a:defRPr>
                <a:solidFill>
                  <a:schemeClr val="dk1"/>
                </a:solidFill>
              </a:defRPr>
            </a:lvl6pPr>
            <a:lvl7pPr lvl="6" algn="ctr" rtl="0">
              <a:lnSpc>
                <a:spcPct val="100000"/>
              </a:lnSpc>
              <a:spcBef>
                <a:spcPts val="0"/>
              </a:spcBef>
              <a:spcAft>
                <a:spcPts val="0"/>
              </a:spcAft>
              <a:buClr>
                <a:schemeClr val="dk1"/>
              </a:buClr>
              <a:buSzPts val="1200"/>
              <a:buNone/>
              <a:defRPr>
                <a:solidFill>
                  <a:schemeClr val="dk1"/>
                </a:solidFill>
              </a:defRPr>
            </a:lvl7pPr>
            <a:lvl8pPr lvl="7" algn="ctr" rtl="0">
              <a:lnSpc>
                <a:spcPct val="100000"/>
              </a:lnSpc>
              <a:spcBef>
                <a:spcPts val="0"/>
              </a:spcBef>
              <a:spcAft>
                <a:spcPts val="0"/>
              </a:spcAft>
              <a:buClr>
                <a:schemeClr val="dk1"/>
              </a:buClr>
              <a:buSzPts val="1200"/>
              <a:buNone/>
              <a:defRPr>
                <a:solidFill>
                  <a:schemeClr val="dk1"/>
                </a:solidFill>
              </a:defRPr>
            </a:lvl8pPr>
            <a:lvl9pPr lvl="8" algn="ctr" rtl="0">
              <a:lnSpc>
                <a:spcPct val="100000"/>
              </a:lnSpc>
              <a:spcBef>
                <a:spcPts val="0"/>
              </a:spcBef>
              <a:spcAft>
                <a:spcPts val="0"/>
              </a:spcAft>
              <a:buClr>
                <a:schemeClr val="dk1"/>
              </a:buClr>
              <a:buSzPts val="1200"/>
              <a:buNone/>
              <a:defRPr>
                <a:solidFill>
                  <a:schemeClr val="dk1"/>
                </a:solidFill>
              </a:defRPr>
            </a:lvl9pPr>
          </a:lstStyle>
          <a:p>
            <a:r>
              <a:rPr lang="es-ES"/>
              <a:t>Haga clic para modificar el estilo de subtítulo del patrón</a:t>
            </a:r>
            <a:endParaRPr/>
          </a:p>
        </p:txBody>
      </p:sp>
      <p:sp>
        <p:nvSpPr>
          <p:cNvPr id="188" name="Google Shape;188;p17"/>
          <p:cNvSpPr txBox="1">
            <a:spLocks noGrp="1"/>
          </p:cNvSpPr>
          <p:nvPr>
            <p:ph type="title" idx="4" hasCustomPrompt="1"/>
          </p:nvPr>
        </p:nvSpPr>
        <p:spPr>
          <a:xfrm>
            <a:off x="7053283" y="4606500"/>
            <a:ext cx="3491600" cy="10252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lt1"/>
              </a:buClr>
              <a:buSzPts val="6000"/>
              <a:buNone/>
              <a:defRPr sz="6000"/>
            </a:lvl1pPr>
            <a:lvl2pPr lvl="1" algn="ctr" rtl="0">
              <a:spcBef>
                <a:spcPts val="0"/>
              </a:spcBef>
              <a:spcAft>
                <a:spcPts val="0"/>
              </a:spcAft>
              <a:buClr>
                <a:schemeClr val="lt1"/>
              </a:buClr>
              <a:buSzPts val="6000"/>
              <a:buNone/>
              <a:defRPr sz="8000">
                <a:solidFill>
                  <a:schemeClr val="lt1"/>
                </a:solidFill>
              </a:defRPr>
            </a:lvl2pPr>
            <a:lvl3pPr lvl="2" algn="ctr" rtl="0">
              <a:spcBef>
                <a:spcPts val="0"/>
              </a:spcBef>
              <a:spcAft>
                <a:spcPts val="0"/>
              </a:spcAft>
              <a:buClr>
                <a:schemeClr val="lt1"/>
              </a:buClr>
              <a:buSzPts val="6000"/>
              <a:buNone/>
              <a:defRPr sz="8000">
                <a:solidFill>
                  <a:schemeClr val="lt1"/>
                </a:solidFill>
              </a:defRPr>
            </a:lvl3pPr>
            <a:lvl4pPr lvl="3" algn="ctr" rtl="0">
              <a:spcBef>
                <a:spcPts val="0"/>
              </a:spcBef>
              <a:spcAft>
                <a:spcPts val="0"/>
              </a:spcAft>
              <a:buClr>
                <a:schemeClr val="lt1"/>
              </a:buClr>
              <a:buSzPts val="6000"/>
              <a:buNone/>
              <a:defRPr sz="8000">
                <a:solidFill>
                  <a:schemeClr val="lt1"/>
                </a:solidFill>
              </a:defRPr>
            </a:lvl4pPr>
            <a:lvl5pPr lvl="4" algn="ctr" rtl="0">
              <a:spcBef>
                <a:spcPts val="0"/>
              </a:spcBef>
              <a:spcAft>
                <a:spcPts val="0"/>
              </a:spcAft>
              <a:buClr>
                <a:schemeClr val="lt1"/>
              </a:buClr>
              <a:buSzPts val="6000"/>
              <a:buNone/>
              <a:defRPr sz="8000">
                <a:solidFill>
                  <a:schemeClr val="lt1"/>
                </a:solidFill>
              </a:defRPr>
            </a:lvl5pPr>
            <a:lvl6pPr lvl="5" algn="ctr" rtl="0">
              <a:spcBef>
                <a:spcPts val="0"/>
              </a:spcBef>
              <a:spcAft>
                <a:spcPts val="0"/>
              </a:spcAft>
              <a:buClr>
                <a:schemeClr val="lt1"/>
              </a:buClr>
              <a:buSzPts val="6000"/>
              <a:buNone/>
              <a:defRPr sz="8000">
                <a:solidFill>
                  <a:schemeClr val="lt1"/>
                </a:solidFill>
              </a:defRPr>
            </a:lvl6pPr>
            <a:lvl7pPr lvl="6" algn="ctr" rtl="0">
              <a:spcBef>
                <a:spcPts val="0"/>
              </a:spcBef>
              <a:spcAft>
                <a:spcPts val="0"/>
              </a:spcAft>
              <a:buClr>
                <a:schemeClr val="lt1"/>
              </a:buClr>
              <a:buSzPts val="6000"/>
              <a:buNone/>
              <a:defRPr sz="8000">
                <a:solidFill>
                  <a:schemeClr val="lt1"/>
                </a:solidFill>
              </a:defRPr>
            </a:lvl7pPr>
            <a:lvl8pPr lvl="7" algn="ctr" rtl="0">
              <a:spcBef>
                <a:spcPts val="0"/>
              </a:spcBef>
              <a:spcAft>
                <a:spcPts val="0"/>
              </a:spcAft>
              <a:buClr>
                <a:schemeClr val="lt1"/>
              </a:buClr>
              <a:buSzPts val="6000"/>
              <a:buNone/>
              <a:defRPr sz="8000">
                <a:solidFill>
                  <a:schemeClr val="lt1"/>
                </a:solidFill>
              </a:defRPr>
            </a:lvl8pPr>
            <a:lvl9pPr lvl="8" algn="ctr" rtl="0">
              <a:spcBef>
                <a:spcPts val="0"/>
              </a:spcBef>
              <a:spcAft>
                <a:spcPts val="0"/>
              </a:spcAft>
              <a:buClr>
                <a:schemeClr val="lt1"/>
              </a:buClr>
              <a:buSzPts val="6000"/>
              <a:buNone/>
              <a:defRPr sz="8000">
                <a:solidFill>
                  <a:schemeClr val="lt1"/>
                </a:solidFill>
              </a:defRPr>
            </a:lvl9pPr>
          </a:lstStyle>
          <a:p>
            <a:r>
              <a:t>xx%</a:t>
            </a:r>
          </a:p>
        </p:txBody>
      </p:sp>
      <p:sp>
        <p:nvSpPr>
          <p:cNvPr id="189" name="Google Shape;189;p17"/>
          <p:cNvSpPr txBox="1">
            <a:spLocks noGrp="1"/>
          </p:cNvSpPr>
          <p:nvPr>
            <p:ph type="subTitle" idx="5"/>
          </p:nvPr>
        </p:nvSpPr>
        <p:spPr>
          <a:xfrm>
            <a:off x="7053283" y="5634433"/>
            <a:ext cx="3491600" cy="5108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200"/>
              <a:buNone/>
              <a:defRPr sz="1867">
                <a:solidFill>
                  <a:schemeClr val="dk1"/>
                </a:solidFill>
              </a:defRPr>
            </a:lvl1pPr>
            <a:lvl2pPr lvl="1" algn="ctr" rtl="0">
              <a:lnSpc>
                <a:spcPct val="100000"/>
              </a:lnSpc>
              <a:spcBef>
                <a:spcPts val="0"/>
              </a:spcBef>
              <a:spcAft>
                <a:spcPts val="0"/>
              </a:spcAft>
              <a:buClr>
                <a:schemeClr val="dk1"/>
              </a:buClr>
              <a:buSzPts val="1200"/>
              <a:buNone/>
              <a:defRPr>
                <a:solidFill>
                  <a:schemeClr val="dk1"/>
                </a:solidFill>
              </a:defRPr>
            </a:lvl2pPr>
            <a:lvl3pPr lvl="2" algn="ctr" rtl="0">
              <a:lnSpc>
                <a:spcPct val="100000"/>
              </a:lnSpc>
              <a:spcBef>
                <a:spcPts val="0"/>
              </a:spcBef>
              <a:spcAft>
                <a:spcPts val="0"/>
              </a:spcAft>
              <a:buClr>
                <a:schemeClr val="dk1"/>
              </a:buClr>
              <a:buSzPts val="1200"/>
              <a:buNone/>
              <a:defRPr>
                <a:solidFill>
                  <a:schemeClr val="dk1"/>
                </a:solidFill>
              </a:defRPr>
            </a:lvl3pPr>
            <a:lvl4pPr lvl="3" algn="ctr" rtl="0">
              <a:lnSpc>
                <a:spcPct val="100000"/>
              </a:lnSpc>
              <a:spcBef>
                <a:spcPts val="0"/>
              </a:spcBef>
              <a:spcAft>
                <a:spcPts val="0"/>
              </a:spcAft>
              <a:buClr>
                <a:schemeClr val="dk1"/>
              </a:buClr>
              <a:buSzPts val="1200"/>
              <a:buNone/>
              <a:defRPr>
                <a:solidFill>
                  <a:schemeClr val="dk1"/>
                </a:solidFill>
              </a:defRPr>
            </a:lvl4pPr>
            <a:lvl5pPr lvl="4" algn="ctr" rtl="0">
              <a:lnSpc>
                <a:spcPct val="100000"/>
              </a:lnSpc>
              <a:spcBef>
                <a:spcPts val="0"/>
              </a:spcBef>
              <a:spcAft>
                <a:spcPts val="0"/>
              </a:spcAft>
              <a:buClr>
                <a:schemeClr val="dk1"/>
              </a:buClr>
              <a:buSzPts val="1200"/>
              <a:buNone/>
              <a:defRPr>
                <a:solidFill>
                  <a:schemeClr val="dk1"/>
                </a:solidFill>
              </a:defRPr>
            </a:lvl5pPr>
            <a:lvl6pPr lvl="5" algn="ctr" rtl="0">
              <a:lnSpc>
                <a:spcPct val="100000"/>
              </a:lnSpc>
              <a:spcBef>
                <a:spcPts val="0"/>
              </a:spcBef>
              <a:spcAft>
                <a:spcPts val="0"/>
              </a:spcAft>
              <a:buClr>
                <a:schemeClr val="dk1"/>
              </a:buClr>
              <a:buSzPts val="1200"/>
              <a:buNone/>
              <a:defRPr>
                <a:solidFill>
                  <a:schemeClr val="dk1"/>
                </a:solidFill>
              </a:defRPr>
            </a:lvl6pPr>
            <a:lvl7pPr lvl="6" algn="ctr" rtl="0">
              <a:lnSpc>
                <a:spcPct val="100000"/>
              </a:lnSpc>
              <a:spcBef>
                <a:spcPts val="0"/>
              </a:spcBef>
              <a:spcAft>
                <a:spcPts val="0"/>
              </a:spcAft>
              <a:buClr>
                <a:schemeClr val="dk1"/>
              </a:buClr>
              <a:buSzPts val="1200"/>
              <a:buNone/>
              <a:defRPr>
                <a:solidFill>
                  <a:schemeClr val="dk1"/>
                </a:solidFill>
              </a:defRPr>
            </a:lvl7pPr>
            <a:lvl8pPr lvl="7" algn="ctr" rtl="0">
              <a:lnSpc>
                <a:spcPct val="100000"/>
              </a:lnSpc>
              <a:spcBef>
                <a:spcPts val="0"/>
              </a:spcBef>
              <a:spcAft>
                <a:spcPts val="0"/>
              </a:spcAft>
              <a:buClr>
                <a:schemeClr val="dk1"/>
              </a:buClr>
              <a:buSzPts val="1200"/>
              <a:buNone/>
              <a:defRPr>
                <a:solidFill>
                  <a:schemeClr val="dk1"/>
                </a:solidFill>
              </a:defRPr>
            </a:lvl8pPr>
            <a:lvl9pPr lvl="8" algn="ctr" rtl="0">
              <a:lnSpc>
                <a:spcPct val="100000"/>
              </a:lnSpc>
              <a:spcBef>
                <a:spcPts val="0"/>
              </a:spcBef>
              <a:spcAft>
                <a:spcPts val="0"/>
              </a:spcAft>
              <a:buClr>
                <a:schemeClr val="dk1"/>
              </a:buClr>
              <a:buSzPts val="1200"/>
              <a:buNone/>
              <a:defRPr>
                <a:solidFill>
                  <a:schemeClr val="dk1"/>
                </a:solidFill>
              </a:defRPr>
            </a:lvl9pPr>
          </a:lstStyle>
          <a:p>
            <a:r>
              <a:rPr lang="es-ES"/>
              <a:t>Haga clic para modificar el estilo de subtítulo del patrón</a:t>
            </a:r>
            <a:endParaRPr/>
          </a:p>
        </p:txBody>
      </p:sp>
      <p:sp>
        <p:nvSpPr>
          <p:cNvPr id="190" name="Google Shape;190;p17"/>
          <p:cNvSpPr/>
          <p:nvPr/>
        </p:nvSpPr>
        <p:spPr>
          <a:xfrm>
            <a:off x="6874777" y="399336"/>
            <a:ext cx="163600" cy="163600"/>
          </a:xfrm>
          <a:prstGeom prst="plaque">
            <a:avLst>
              <a:gd name="adj" fmla="val 50000"/>
            </a:avLst>
          </a:prstGeom>
          <a:solidFill>
            <a:srgbClr val="FFFFFF"/>
          </a:solidFill>
          <a:ln>
            <a:noFill/>
          </a:ln>
          <a:effectLst>
            <a:outerShdw blurRad="142875" algn="bl" rotWithShape="0">
              <a:srgbClr val="FFFFFF"/>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1" name="Google Shape;191;p17"/>
          <p:cNvSpPr/>
          <p:nvPr/>
        </p:nvSpPr>
        <p:spPr>
          <a:xfrm>
            <a:off x="11643284" y="1610691"/>
            <a:ext cx="67200" cy="67200"/>
          </a:xfrm>
          <a:prstGeom prst="ellipse">
            <a:avLst/>
          </a:prstGeom>
          <a:solidFill>
            <a:srgbClr val="FFFFFF"/>
          </a:solidFill>
          <a:ln>
            <a:noFill/>
          </a:ln>
          <a:effectLst>
            <a:outerShdw blurRad="142875" algn="bl" rotWithShape="0">
              <a:srgbClr val="FFFFFF"/>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2" name="Google Shape;192;p17"/>
          <p:cNvSpPr/>
          <p:nvPr/>
        </p:nvSpPr>
        <p:spPr>
          <a:xfrm>
            <a:off x="251169" y="1221500"/>
            <a:ext cx="67200" cy="67200"/>
          </a:xfrm>
          <a:prstGeom prst="ellipse">
            <a:avLst/>
          </a:prstGeom>
          <a:solidFill>
            <a:srgbClr val="FFFFFF"/>
          </a:solidFill>
          <a:ln>
            <a:noFill/>
          </a:ln>
          <a:effectLst>
            <a:outerShdw blurRad="142875" algn="bl" rotWithShape="0">
              <a:srgbClr val="FFFFFF"/>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3" name="Google Shape;193;p17"/>
          <p:cNvSpPr/>
          <p:nvPr/>
        </p:nvSpPr>
        <p:spPr>
          <a:xfrm>
            <a:off x="11865807" y="5805773"/>
            <a:ext cx="67200" cy="67200"/>
          </a:xfrm>
          <a:prstGeom prst="ellipse">
            <a:avLst/>
          </a:prstGeom>
          <a:solidFill>
            <a:srgbClr val="FFFFFF"/>
          </a:solidFill>
          <a:ln>
            <a:noFill/>
          </a:ln>
          <a:effectLst>
            <a:outerShdw blurRad="142875" algn="bl" rotWithShape="0">
              <a:srgbClr val="FFFFFF"/>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4" name="Google Shape;194;p17"/>
          <p:cNvSpPr/>
          <p:nvPr/>
        </p:nvSpPr>
        <p:spPr>
          <a:xfrm>
            <a:off x="154767" y="5554275"/>
            <a:ext cx="163600" cy="163600"/>
          </a:xfrm>
          <a:prstGeom prst="plaque">
            <a:avLst>
              <a:gd name="adj" fmla="val 50000"/>
            </a:avLst>
          </a:prstGeom>
          <a:solidFill>
            <a:srgbClr val="FFFFFF"/>
          </a:solidFill>
          <a:ln>
            <a:noFill/>
          </a:ln>
          <a:effectLst>
            <a:outerShdw blurRad="142875" algn="bl" rotWithShape="0">
              <a:srgbClr val="FFFFFF"/>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6969257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195"/>
        <p:cNvGrpSpPr/>
        <p:nvPr/>
      </p:nvGrpSpPr>
      <p:grpSpPr>
        <a:xfrm>
          <a:off x="0" y="0"/>
          <a:ext cx="0" cy="0"/>
          <a:chOff x="0" y="0"/>
          <a:chExt cx="0" cy="0"/>
        </a:xfrm>
      </p:grpSpPr>
      <p:pic>
        <p:nvPicPr>
          <p:cNvPr id="196" name="Google Shape;196;p18"/>
          <p:cNvPicPr preferRelativeResize="0"/>
          <p:nvPr/>
        </p:nvPicPr>
        <p:blipFill>
          <a:blip r:embed="rId2">
            <a:alphaModFix/>
          </a:blip>
          <a:stretch>
            <a:fillRect/>
          </a:stretch>
        </p:blipFill>
        <p:spPr>
          <a:xfrm rot="10800000" flipH="1">
            <a:off x="0" y="0"/>
            <a:ext cx="12192000" cy="6858000"/>
          </a:xfrm>
          <a:prstGeom prst="rect">
            <a:avLst/>
          </a:prstGeom>
          <a:noFill/>
          <a:ln>
            <a:noFill/>
          </a:ln>
        </p:spPr>
      </p:pic>
      <p:sp>
        <p:nvSpPr>
          <p:cNvPr id="197" name="Google Shape;197;p18"/>
          <p:cNvSpPr/>
          <p:nvPr/>
        </p:nvSpPr>
        <p:spPr>
          <a:xfrm>
            <a:off x="535967" y="365333"/>
            <a:ext cx="11120400" cy="6492400"/>
          </a:xfrm>
          <a:prstGeom prst="rect">
            <a:avLst/>
          </a:prstGeom>
          <a:solidFill>
            <a:srgbClr val="FFFFFF">
              <a:alpha val="8000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8" name="Google Shape;198;p18"/>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r>
              <a:rPr lang="es-ES"/>
              <a:t>Haga clic para modificar el estilo de título del patrón</a:t>
            </a:r>
            <a:endParaRPr/>
          </a:p>
        </p:txBody>
      </p:sp>
      <p:sp>
        <p:nvSpPr>
          <p:cNvPr id="199" name="Google Shape;199;p18"/>
          <p:cNvSpPr txBox="1">
            <a:spLocks noGrp="1"/>
          </p:cNvSpPr>
          <p:nvPr>
            <p:ph type="subTitle" idx="1"/>
          </p:nvPr>
        </p:nvSpPr>
        <p:spPr>
          <a:xfrm>
            <a:off x="1250167" y="3476547"/>
            <a:ext cx="2900400" cy="200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r>
              <a:rPr lang="es-ES"/>
              <a:t>Haga clic para modificar el estilo de subtítulo del patrón</a:t>
            </a:r>
            <a:endParaRPr/>
          </a:p>
        </p:txBody>
      </p:sp>
      <p:sp>
        <p:nvSpPr>
          <p:cNvPr id="200" name="Google Shape;200;p18"/>
          <p:cNvSpPr txBox="1">
            <a:spLocks noGrp="1"/>
          </p:cNvSpPr>
          <p:nvPr>
            <p:ph type="subTitle" idx="2"/>
          </p:nvPr>
        </p:nvSpPr>
        <p:spPr>
          <a:xfrm>
            <a:off x="4645796" y="3476547"/>
            <a:ext cx="2900400" cy="200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r>
              <a:rPr lang="es-ES"/>
              <a:t>Haga clic para modificar el estilo de subtítulo del patrón</a:t>
            </a:r>
            <a:endParaRPr/>
          </a:p>
        </p:txBody>
      </p:sp>
      <p:sp>
        <p:nvSpPr>
          <p:cNvPr id="201" name="Google Shape;201;p18"/>
          <p:cNvSpPr txBox="1">
            <a:spLocks noGrp="1"/>
          </p:cNvSpPr>
          <p:nvPr>
            <p:ph type="subTitle" idx="3"/>
          </p:nvPr>
        </p:nvSpPr>
        <p:spPr>
          <a:xfrm>
            <a:off x="8041433" y="3476547"/>
            <a:ext cx="2900400" cy="200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r>
              <a:rPr lang="es-ES"/>
              <a:t>Haga clic para modificar el estilo de subtítulo del patrón</a:t>
            </a:r>
            <a:endParaRPr/>
          </a:p>
        </p:txBody>
      </p:sp>
      <p:sp>
        <p:nvSpPr>
          <p:cNvPr id="202" name="Google Shape;202;p18"/>
          <p:cNvSpPr txBox="1">
            <a:spLocks noGrp="1"/>
          </p:cNvSpPr>
          <p:nvPr>
            <p:ph type="subTitle" idx="4"/>
          </p:nvPr>
        </p:nvSpPr>
        <p:spPr>
          <a:xfrm>
            <a:off x="1250167" y="3094708"/>
            <a:ext cx="2900400" cy="525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Fraunces SemiBold"/>
              <a:buNone/>
              <a:defRPr sz="2400">
                <a:solidFill>
                  <a:schemeClr val="dk1"/>
                </a:solidFill>
                <a:latin typeface="Fraunces SemiBold"/>
                <a:ea typeface="Fraunces SemiBold"/>
                <a:cs typeface="Fraunces SemiBold"/>
                <a:sym typeface="Fraunces SemiBold"/>
              </a:defRPr>
            </a:lvl1pPr>
            <a:lvl2pPr lvl="1" algn="ctr" rtl="0">
              <a:lnSpc>
                <a:spcPct val="100000"/>
              </a:lnSpc>
              <a:spcBef>
                <a:spcPts val="0"/>
              </a:spcBef>
              <a:spcAft>
                <a:spcPts val="0"/>
              </a:spcAft>
              <a:buSzPts val="2400"/>
              <a:buFont typeface="Fraunces SemiBold"/>
              <a:buNone/>
              <a:defRPr sz="3200">
                <a:latin typeface="Fraunces SemiBold"/>
                <a:ea typeface="Fraunces SemiBold"/>
                <a:cs typeface="Fraunces SemiBold"/>
                <a:sym typeface="Fraunces SemiBold"/>
              </a:defRPr>
            </a:lvl2pPr>
            <a:lvl3pPr lvl="2" algn="ctr" rtl="0">
              <a:lnSpc>
                <a:spcPct val="100000"/>
              </a:lnSpc>
              <a:spcBef>
                <a:spcPts val="0"/>
              </a:spcBef>
              <a:spcAft>
                <a:spcPts val="0"/>
              </a:spcAft>
              <a:buSzPts val="2400"/>
              <a:buFont typeface="Fraunces SemiBold"/>
              <a:buNone/>
              <a:defRPr sz="3200">
                <a:latin typeface="Fraunces SemiBold"/>
                <a:ea typeface="Fraunces SemiBold"/>
                <a:cs typeface="Fraunces SemiBold"/>
                <a:sym typeface="Fraunces SemiBold"/>
              </a:defRPr>
            </a:lvl3pPr>
            <a:lvl4pPr lvl="3" algn="ctr" rtl="0">
              <a:lnSpc>
                <a:spcPct val="100000"/>
              </a:lnSpc>
              <a:spcBef>
                <a:spcPts val="0"/>
              </a:spcBef>
              <a:spcAft>
                <a:spcPts val="0"/>
              </a:spcAft>
              <a:buSzPts val="2400"/>
              <a:buFont typeface="Fraunces SemiBold"/>
              <a:buNone/>
              <a:defRPr sz="3200">
                <a:latin typeface="Fraunces SemiBold"/>
                <a:ea typeface="Fraunces SemiBold"/>
                <a:cs typeface="Fraunces SemiBold"/>
                <a:sym typeface="Fraunces SemiBold"/>
              </a:defRPr>
            </a:lvl4pPr>
            <a:lvl5pPr lvl="4" algn="ctr" rtl="0">
              <a:lnSpc>
                <a:spcPct val="100000"/>
              </a:lnSpc>
              <a:spcBef>
                <a:spcPts val="0"/>
              </a:spcBef>
              <a:spcAft>
                <a:spcPts val="0"/>
              </a:spcAft>
              <a:buSzPts val="2400"/>
              <a:buFont typeface="Fraunces SemiBold"/>
              <a:buNone/>
              <a:defRPr sz="3200">
                <a:latin typeface="Fraunces SemiBold"/>
                <a:ea typeface="Fraunces SemiBold"/>
                <a:cs typeface="Fraunces SemiBold"/>
                <a:sym typeface="Fraunces SemiBold"/>
              </a:defRPr>
            </a:lvl5pPr>
            <a:lvl6pPr lvl="5" algn="ctr" rtl="0">
              <a:lnSpc>
                <a:spcPct val="100000"/>
              </a:lnSpc>
              <a:spcBef>
                <a:spcPts val="0"/>
              </a:spcBef>
              <a:spcAft>
                <a:spcPts val="0"/>
              </a:spcAft>
              <a:buSzPts val="2400"/>
              <a:buFont typeface="Fraunces SemiBold"/>
              <a:buNone/>
              <a:defRPr sz="3200">
                <a:latin typeface="Fraunces SemiBold"/>
                <a:ea typeface="Fraunces SemiBold"/>
                <a:cs typeface="Fraunces SemiBold"/>
                <a:sym typeface="Fraunces SemiBold"/>
              </a:defRPr>
            </a:lvl6pPr>
            <a:lvl7pPr lvl="6" algn="ctr" rtl="0">
              <a:lnSpc>
                <a:spcPct val="100000"/>
              </a:lnSpc>
              <a:spcBef>
                <a:spcPts val="0"/>
              </a:spcBef>
              <a:spcAft>
                <a:spcPts val="0"/>
              </a:spcAft>
              <a:buSzPts val="2400"/>
              <a:buFont typeface="Fraunces SemiBold"/>
              <a:buNone/>
              <a:defRPr sz="3200">
                <a:latin typeface="Fraunces SemiBold"/>
                <a:ea typeface="Fraunces SemiBold"/>
                <a:cs typeface="Fraunces SemiBold"/>
                <a:sym typeface="Fraunces SemiBold"/>
              </a:defRPr>
            </a:lvl7pPr>
            <a:lvl8pPr lvl="7" algn="ctr" rtl="0">
              <a:lnSpc>
                <a:spcPct val="100000"/>
              </a:lnSpc>
              <a:spcBef>
                <a:spcPts val="0"/>
              </a:spcBef>
              <a:spcAft>
                <a:spcPts val="0"/>
              </a:spcAft>
              <a:buSzPts val="2400"/>
              <a:buFont typeface="Fraunces SemiBold"/>
              <a:buNone/>
              <a:defRPr sz="3200">
                <a:latin typeface="Fraunces SemiBold"/>
                <a:ea typeface="Fraunces SemiBold"/>
                <a:cs typeface="Fraunces SemiBold"/>
                <a:sym typeface="Fraunces SemiBold"/>
              </a:defRPr>
            </a:lvl8pPr>
            <a:lvl9pPr lvl="8" algn="ctr" rtl="0">
              <a:lnSpc>
                <a:spcPct val="100000"/>
              </a:lnSpc>
              <a:spcBef>
                <a:spcPts val="0"/>
              </a:spcBef>
              <a:spcAft>
                <a:spcPts val="0"/>
              </a:spcAft>
              <a:buSzPts val="2400"/>
              <a:buFont typeface="Fraunces SemiBold"/>
              <a:buNone/>
              <a:defRPr sz="3200">
                <a:latin typeface="Fraunces SemiBold"/>
                <a:ea typeface="Fraunces SemiBold"/>
                <a:cs typeface="Fraunces SemiBold"/>
                <a:sym typeface="Fraunces SemiBold"/>
              </a:defRPr>
            </a:lvl9pPr>
          </a:lstStyle>
          <a:p>
            <a:r>
              <a:rPr lang="es-ES"/>
              <a:t>Haga clic para modificar el estilo de subtítulo del patrón</a:t>
            </a:r>
            <a:endParaRPr/>
          </a:p>
        </p:txBody>
      </p:sp>
      <p:sp>
        <p:nvSpPr>
          <p:cNvPr id="203" name="Google Shape;203;p18"/>
          <p:cNvSpPr txBox="1">
            <a:spLocks noGrp="1"/>
          </p:cNvSpPr>
          <p:nvPr>
            <p:ph type="subTitle" idx="5"/>
          </p:nvPr>
        </p:nvSpPr>
        <p:spPr>
          <a:xfrm>
            <a:off x="4645800" y="3094708"/>
            <a:ext cx="2900400" cy="525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Fraunces SemiBold"/>
              <a:buNone/>
              <a:defRPr sz="2400">
                <a:solidFill>
                  <a:schemeClr val="dk1"/>
                </a:solidFill>
                <a:latin typeface="Fraunces SemiBold"/>
                <a:ea typeface="Fraunces SemiBold"/>
                <a:cs typeface="Fraunces SemiBold"/>
                <a:sym typeface="Fraunces SemiBold"/>
              </a:defRPr>
            </a:lvl1pPr>
            <a:lvl2pPr lvl="1" algn="ctr" rtl="0">
              <a:lnSpc>
                <a:spcPct val="100000"/>
              </a:lnSpc>
              <a:spcBef>
                <a:spcPts val="0"/>
              </a:spcBef>
              <a:spcAft>
                <a:spcPts val="0"/>
              </a:spcAft>
              <a:buSzPts val="2400"/>
              <a:buFont typeface="Fraunces SemiBold"/>
              <a:buNone/>
              <a:defRPr sz="3200">
                <a:latin typeface="Fraunces SemiBold"/>
                <a:ea typeface="Fraunces SemiBold"/>
                <a:cs typeface="Fraunces SemiBold"/>
                <a:sym typeface="Fraunces SemiBold"/>
              </a:defRPr>
            </a:lvl2pPr>
            <a:lvl3pPr lvl="2" algn="ctr" rtl="0">
              <a:lnSpc>
                <a:spcPct val="100000"/>
              </a:lnSpc>
              <a:spcBef>
                <a:spcPts val="0"/>
              </a:spcBef>
              <a:spcAft>
                <a:spcPts val="0"/>
              </a:spcAft>
              <a:buSzPts val="2400"/>
              <a:buFont typeface="Fraunces SemiBold"/>
              <a:buNone/>
              <a:defRPr sz="3200">
                <a:latin typeface="Fraunces SemiBold"/>
                <a:ea typeface="Fraunces SemiBold"/>
                <a:cs typeface="Fraunces SemiBold"/>
                <a:sym typeface="Fraunces SemiBold"/>
              </a:defRPr>
            </a:lvl3pPr>
            <a:lvl4pPr lvl="3" algn="ctr" rtl="0">
              <a:lnSpc>
                <a:spcPct val="100000"/>
              </a:lnSpc>
              <a:spcBef>
                <a:spcPts val="0"/>
              </a:spcBef>
              <a:spcAft>
                <a:spcPts val="0"/>
              </a:spcAft>
              <a:buSzPts val="2400"/>
              <a:buFont typeface="Fraunces SemiBold"/>
              <a:buNone/>
              <a:defRPr sz="3200">
                <a:latin typeface="Fraunces SemiBold"/>
                <a:ea typeface="Fraunces SemiBold"/>
                <a:cs typeface="Fraunces SemiBold"/>
                <a:sym typeface="Fraunces SemiBold"/>
              </a:defRPr>
            </a:lvl4pPr>
            <a:lvl5pPr lvl="4" algn="ctr" rtl="0">
              <a:lnSpc>
                <a:spcPct val="100000"/>
              </a:lnSpc>
              <a:spcBef>
                <a:spcPts val="0"/>
              </a:spcBef>
              <a:spcAft>
                <a:spcPts val="0"/>
              </a:spcAft>
              <a:buSzPts val="2400"/>
              <a:buFont typeface="Fraunces SemiBold"/>
              <a:buNone/>
              <a:defRPr sz="3200">
                <a:latin typeface="Fraunces SemiBold"/>
                <a:ea typeface="Fraunces SemiBold"/>
                <a:cs typeface="Fraunces SemiBold"/>
                <a:sym typeface="Fraunces SemiBold"/>
              </a:defRPr>
            </a:lvl5pPr>
            <a:lvl6pPr lvl="5" algn="ctr" rtl="0">
              <a:lnSpc>
                <a:spcPct val="100000"/>
              </a:lnSpc>
              <a:spcBef>
                <a:spcPts val="0"/>
              </a:spcBef>
              <a:spcAft>
                <a:spcPts val="0"/>
              </a:spcAft>
              <a:buSzPts val="2400"/>
              <a:buFont typeface="Fraunces SemiBold"/>
              <a:buNone/>
              <a:defRPr sz="3200">
                <a:latin typeface="Fraunces SemiBold"/>
                <a:ea typeface="Fraunces SemiBold"/>
                <a:cs typeface="Fraunces SemiBold"/>
                <a:sym typeface="Fraunces SemiBold"/>
              </a:defRPr>
            </a:lvl6pPr>
            <a:lvl7pPr lvl="6" algn="ctr" rtl="0">
              <a:lnSpc>
                <a:spcPct val="100000"/>
              </a:lnSpc>
              <a:spcBef>
                <a:spcPts val="0"/>
              </a:spcBef>
              <a:spcAft>
                <a:spcPts val="0"/>
              </a:spcAft>
              <a:buSzPts val="2400"/>
              <a:buFont typeface="Fraunces SemiBold"/>
              <a:buNone/>
              <a:defRPr sz="3200">
                <a:latin typeface="Fraunces SemiBold"/>
                <a:ea typeface="Fraunces SemiBold"/>
                <a:cs typeface="Fraunces SemiBold"/>
                <a:sym typeface="Fraunces SemiBold"/>
              </a:defRPr>
            </a:lvl7pPr>
            <a:lvl8pPr lvl="7" algn="ctr" rtl="0">
              <a:lnSpc>
                <a:spcPct val="100000"/>
              </a:lnSpc>
              <a:spcBef>
                <a:spcPts val="0"/>
              </a:spcBef>
              <a:spcAft>
                <a:spcPts val="0"/>
              </a:spcAft>
              <a:buSzPts val="2400"/>
              <a:buFont typeface="Fraunces SemiBold"/>
              <a:buNone/>
              <a:defRPr sz="3200">
                <a:latin typeface="Fraunces SemiBold"/>
                <a:ea typeface="Fraunces SemiBold"/>
                <a:cs typeface="Fraunces SemiBold"/>
                <a:sym typeface="Fraunces SemiBold"/>
              </a:defRPr>
            </a:lvl8pPr>
            <a:lvl9pPr lvl="8" algn="ctr" rtl="0">
              <a:lnSpc>
                <a:spcPct val="100000"/>
              </a:lnSpc>
              <a:spcBef>
                <a:spcPts val="0"/>
              </a:spcBef>
              <a:spcAft>
                <a:spcPts val="0"/>
              </a:spcAft>
              <a:buSzPts val="2400"/>
              <a:buFont typeface="Fraunces SemiBold"/>
              <a:buNone/>
              <a:defRPr sz="3200">
                <a:latin typeface="Fraunces SemiBold"/>
                <a:ea typeface="Fraunces SemiBold"/>
                <a:cs typeface="Fraunces SemiBold"/>
                <a:sym typeface="Fraunces SemiBold"/>
              </a:defRPr>
            </a:lvl9pPr>
          </a:lstStyle>
          <a:p>
            <a:r>
              <a:rPr lang="es-ES"/>
              <a:t>Haga clic para modificar el estilo de subtítulo del patrón</a:t>
            </a:r>
            <a:endParaRPr/>
          </a:p>
        </p:txBody>
      </p:sp>
      <p:sp>
        <p:nvSpPr>
          <p:cNvPr id="204" name="Google Shape;204;p18"/>
          <p:cNvSpPr txBox="1">
            <a:spLocks noGrp="1"/>
          </p:cNvSpPr>
          <p:nvPr>
            <p:ph type="subTitle" idx="6"/>
          </p:nvPr>
        </p:nvSpPr>
        <p:spPr>
          <a:xfrm>
            <a:off x="8041433" y="3094708"/>
            <a:ext cx="2900400" cy="525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Fraunces SemiBold"/>
              <a:buNone/>
              <a:defRPr sz="2400">
                <a:solidFill>
                  <a:schemeClr val="dk1"/>
                </a:solidFill>
                <a:latin typeface="Fraunces SemiBold"/>
                <a:ea typeface="Fraunces SemiBold"/>
                <a:cs typeface="Fraunces SemiBold"/>
                <a:sym typeface="Fraunces SemiBold"/>
              </a:defRPr>
            </a:lvl1pPr>
            <a:lvl2pPr lvl="1" algn="ctr" rtl="0">
              <a:lnSpc>
                <a:spcPct val="100000"/>
              </a:lnSpc>
              <a:spcBef>
                <a:spcPts val="0"/>
              </a:spcBef>
              <a:spcAft>
                <a:spcPts val="0"/>
              </a:spcAft>
              <a:buSzPts val="2400"/>
              <a:buFont typeface="Fraunces SemiBold"/>
              <a:buNone/>
              <a:defRPr sz="3200">
                <a:latin typeface="Fraunces SemiBold"/>
                <a:ea typeface="Fraunces SemiBold"/>
                <a:cs typeface="Fraunces SemiBold"/>
                <a:sym typeface="Fraunces SemiBold"/>
              </a:defRPr>
            </a:lvl2pPr>
            <a:lvl3pPr lvl="2" algn="ctr" rtl="0">
              <a:lnSpc>
                <a:spcPct val="100000"/>
              </a:lnSpc>
              <a:spcBef>
                <a:spcPts val="0"/>
              </a:spcBef>
              <a:spcAft>
                <a:spcPts val="0"/>
              </a:spcAft>
              <a:buSzPts val="2400"/>
              <a:buFont typeface="Fraunces SemiBold"/>
              <a:buNone/>
              <a:defRPr sz="3200">
                <a:latin typeface="Fraunces SemiBold"/>
                <a:ea typeface="Fraunces SemiBold"/>
                <a:cs typeface="Fraunces SemiBold"/>
                <a:sym typeface="Fraunces SemiBold"/>
              </a:defRPr>
            </a:lvl3pPr>
            <a:lvl4pPr lvl="3" algn="ctr" rtl="0">
              <a:lnSpc>
                <a:spcPct val="100000"/>
              </a:lnSpc>
              <a:spcBef>
                <a:spcPts val="0"/>
              </a:spcBef>
              <a:spcAft>
                <a:spcPts val="0"/>
              </a:spcAft>
              <a:buSzPts val="2400"/>
              <a:buFont typeface="Fraunces SemiBold"/>
              <a:buNone/>
              <a:defRPr sz="3200">
                <a:latin typeface="Fraunces SemiBold"/>
                <a:ea typeface="Fraunces SemiBold"/>
                <a:cs typeface="Fraunces SemiBold"/>
                <a:sym typeface="Fraunces SemiBold"/>
              </a:defRPr>
            </a:lvl4pPr>
            <a:lvl5pPr lvl="4" algn="ctr" rtl="0">
              <a:lnSpc>
                <a:spcPct val="100000"/>
              </a:lnSpc>
              <a:spcBef>
                <a:spcPts val="0"/>
              </a:spcBef>
              <a:spcAft>
                <a:spcPts val="0"/>
              </a:spcAft>
              <a:buSzPts val="2400"/>
              <a:buFont typeface="Fraunces SemiBold"/>
              <a:buNone/>
              <a:defRPr sz="3200">
                <a:latin typeface="Fraunces SemiBold"/>
                <a:ea typeface="Fraunces SemiBold"/>
                <a:cs typeface="Fraunces SemiBold"/>
                <a:sym typeface="Fraunces SemiBold"/>
              </a:defRPr>
            </a:lvl5pPr>
            <a:lvl6pPr lvl="5" algn="ctr" rtl="0">
              <a:lnSpc>
                <a:spcPct val="100000"/>
              </a:lnSpc>
              <a:spcBef>
                <a:spcPts val="0"/>
              </a:spcBef>
              <a:spcAft>
                <a:spcPts val="0"/>
              </a:spcAft>
              <a:buSzPts val="2400"/>
              <a:buFont typeface="Fraunces SemiBold"/>
              <a:buNone/>
              <a:defRPr sz="3200">
                <a:latin typeface="Fraunces SemiBold"/>
                <a:ea typeface="Fraunces SemiBold"/>
                <a:cs typeface="Fraunces SemiBold"/>
                <a:sym typeface="Fraunces SemiBold"/>
              </a:defRPr>
            </a:lvl6pPr>
            <a:lvl7pPr lvl="6" algn="ctr" rtl="0">
              <a:lnSpc>
                <a:spcPct val="100000"/>
              </a:lnSpc>
              <a:spcBef>
                <a:spcPts val="0"/>
              </a:spcBef>
              <a:spcAft>
                <a:spcPts val="0"/>
              </a:spcAft>
              <a:buSzPts val="2400"/>
              <a:buFont typeface="Fraunces SemiBold"/>
              <a:buNone/>
              <a:defRPr sz="3200">
                <a:latin typeface="Fraunces SemiBold"/>
                <a:ea typeface="Fraunces SemiBold"/>
                <a:cs typeface="Fraunces SemiBold"/>
                <a:sym typeface="Fraunces SemiBold"/>
              </a:defRPr>
            </a:lvl7pPr>
            <a:lvl8pPr lvl="7" algn="ctr" rtl="0">
              <a:lnSpc>
                <a:spcPct val="100000"/>
              </a:lnSpc>
              <a:spcBef>
                <a:spcPts val="0"/>
              </a:spcBef>
              <a:spcAft>
                <a:spcPts val="0"/>
              </a:spcAft>
              <a:buSzPts val="2400"/>
              <a:buFont typeface="Fraunces SemiBold"/>
              <a:buNone/>
              <a:defRPr sz="3200">
                <a:latin typeface="Fraunces SemiBold"/>
                <a:ea typeface="Fraunces SemiBold"/>
                <a:cs typeface="Fraunces SemiBold"/>
                <a:sym typeface="Fraunces SemiBold"/>
              </a:defRPr>
            </a:lvl8pPr>
            <a:lvl9pPr lvl="8" algn="ctr" rtl="0">
              <a:lnSpc>
                <a:spcPct val="100000"/>
              </a:lnSpc>
              <a:spcBef>
                <a:spcPts val="0"/>
              </a:spcBef>
              <a:spcAft>
                <a:spcPts val="0"/>
              </a:spcAft>
              <a:buSzPts val="2400"/>
              <a:buFont typeface="Fraunces SemiBold"/>
              <a:buNone/>
              <a:defRPr sz="3200">
                <a:latin typeface="Fraunces SemiBold"/>
                <a:ea typeface="Fraunces SemiBold"/>
                <a:cs typeface="Fraunces SemiBold"/>
                <a:sym typeface="Fraunces SemiBold"/>
              </a:defRPr>
            </a:lvl9pPr>
          </a:lstStyle>
          <a:p>
            <a:r>
              <a:rPr lang="es-ES"/>
              <a:t>Haga clic para modificar el estilo de subtítulo del patrón</a:t>
            </a:r>
            <a:endParaRPr/>
          </a:p>
        </p:txBody>
      </p:sp>
      <p:grpSp>
        <p:nvGrpSpPr>
          <p:cNvPr id="205" name="Google Shape;205;p18"/>
          <p:cNvGrpSpPr/>
          <p:nvPr/>
        </p:nvGrpSpPr>
        <p:grpSpPr>
          <a:xfrm>
            <a:off x="212801" y="81869"/>
            <a:ext cx="11776713" cy="6402579"/>
            <a:chOff x="159600" y="61402"/>
            <a:chExt cx="8832535" cy="4801934"/>
          </a:xfrm>
        </p:grpSpPr>
        <p:sp>
          <p:nvSpPr>
            <p:cNvPr id="206" name="Google Shape;206;p18"/>
            <p:cNvSpPr/>
            <p:nvPr/>
          </p:nvSpPr>
          <p:spPr>
            <a:xfrm flipH="1">
              <a:off x="8869435" y="4455906"/>
              <a:ext cx="122700" cy="122700"/>
            </a:xfrm>
            <a:prstGeom prst="plaque">
              <a:avLst>
                <a:gd name="adj" fmla="val 50000"/>
              </a:avLst>
            </a:prstGeom>
            <a:solidFill>
              <a:srgbClr val="FFFFFF"/>
            </a:solidFill>
            <a:ln>
              <a:noFill/>
            </a:ln>
            <a:effectLst>
              <a:outerShdw blurRad="142875" algn="bl" rotWithShape="0">
                <a:srgbClr val="FFFFFF"/>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 name="Google Shape;207;p18"/>
            <p:cNvSpPr/>
            <p:nvPr/>
          </p:nvSpPr>
          <p:spPr>
            <a:xfrm flipH="1">
              <a:off x="1867626" y="61402"/>
              <a:ext cx="122700" cy="122700"/>
            </a:xfrm>
            <a:prstGeom prst="plaque">
              <a:avLst>
                <a:gd name="adj" fmla="val 50000"/>
              </a:avLst>
            </a:prstGeom>
            <a:solidFill>
              <a:srgbClr val="FFFFFF"/>
            </a:solidFill>
            <a:ln>
              <a:noFill/>
            </a:ln>
            <a:effectLst>
              <a:outerShdw blurRad="142875" algn="bl" rotWithShape="0">
                <a:srgbClr val="FFFFFF"/>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 name="Google Shape;208;p18"/>
            <p:cNvSpPr/>
            <p:nvPr/>
          </p:nvSpPr>
          <p:spPr>
            <a:xfrm flipH="1">
              <a:off x="6943647" y="97543"/>
              <a:ext cx="50400" cy="50400"/>
            </a:xfrm>
            <a:prstGeom prst="ellipse">
              <a:avLst/>
            </a:prstGeom>
            <a:solidFill>
              <a:srgbClr val="FFFFFF"/>
            </a:solidFill>
            <a:ln>
              <a:noFill/>
            </a:ln>
            <a:effectLst>
              <a:outerShdw blurRad="142875" algn="bl" rotWithShape="0">
                <a:srgbClr val="FFFFFF"/>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 name="Google Shape;209;p18"/>
            <p:cNvSpPr/>
            <p:nvPr/>
          </p:nvSpPr>
          <p:spPr>
            <a:xfrm flipH="1">
              <a:off x="8905582" y="902000"/>
              <a:ext cx="50400" cy="50400"/>
            </a:xfrm>
            <a:prstGeom prst="ellipse">
              <a:avLst/>
            </a:prstGeom>
            <a:solidFill>
              <a:srgbClr val="FFFFFF"/>
            </a:solidFill>
            <a:ln>
              <a:noFill/>
            </a:ln>
            <a:effectLst>
              <a:outerShdw blurRad="142875" algn="bl" rotWithShape="0">
                <a:srgbClr val="FFFFFF"/>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 name="Google Shape;210;p18"/>
            <p:cNvSpPr/>
            <p:nvPr/>
          </p:nvSpPr>
          <p:spPr>
            <a:xfrm flipH="1">
              <a:off x="159600" y="4740636"/>
              <a:ext cx="122700" cy="122700"/>
            </a:xfrm>
            <a:prstGeom prst="plaque">
              <a:avLst>
                <a:gd name="adj" fmla="val 50000"/>
              </a:avLst>
            </a:prstGeom>
            <a:solidFill>
              <a:srgbClr val="FFFFFF"/>
            </a:solidFill>
            <a:ln>
              <a:noFill/>
            </a:ln>
            <a:effectLst>
              <a:outerShdw blurRad="142875" algn="bl" rotWithShape="0">
                <a:srgbClr val="FFFFFF"/>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3515436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211"/>
        <p:cNvGrpSpPr/>
        <p:nvPr/>
      </p:nvGrpSpPr>
      <p:grpSpPr>
        <a:xfrm>
          <a:off x="0" y="0"/>
          <a:ext cx="0" cy="0"/>
          <a:chOff x="0" y="0"/>
          <a:chExt cx="0" cy="0"/>
        </a:xfrm>
      </p:grpSpPr>
      <p:pic>
        <p:nvPicPr>
          <p:cNvPr id="212" name="Google Shape;212;p19"/>
          <p:cNvPicPr preferRelativeResize="0"/>
          <p:nvPr/>
        </p:nvPicPr>
        <p:blipFill>
          <a:blip r:embed="rId2">
            <a:alphaModFix/>
          </a:blip>
          <a:stretch>
            <a:fillRect/>
          </a:stretch>
        </p:blipFill>
        <p:spPr>
          <a:xfrm rot="10800000" flipH="1">
            <a:off x="0" y="0"/>
            <a:ext cx="12192000" cy="6858000"/>
          </a:xfrm>
          <a:prstGeom prst="rect">
            <a:avLst/>
          </a:prstGeom>
          <a:noFill/>
          <a:ln>
            <a:noFill/>
          </a:ln>
        </p:spPr>
      </p:pic>
      <p:sp>
        <p:nvSpPr>
          <p:cNvPr id="213" name="Google Shape;213;p19"/>
          <p:cNvSpPr/>
          <p:nvPr/>
        </p:nvSpPr>
        <p:spPr>
          <a:xfrm>
            <a:off x="535967" y="365333"/>
            <a:ext cx="11120400" cy="6492400"/>
          </a:xfrm>
          <a:prstGeom prst="rect">
            <a:avLst/>
          </a:prstGeom>
          <a:solidFill>
            <a:srgbClr val="FFFFFF">
              <a:alpha val="8000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4" name="Google Shape;214;p19"/>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algn="l" rtl="0">
              <a:spcBef>
                <a:spcPts val="0"/>
              </a:spcBef>
              <a:spcAft>
                <a:spcPts val="0"/>
              </a:spcAft>
              <a:buSzPts val="3500"/>
              <a:buNone/>
              <a:defRPr/>
            </a:lvl2pPr>
            <a:lvl3pPr lvl="2" algn="l" rtl="0">
              <a:spcBef>
                <a:spcPts val="0"/>
              </a:spcBef>
              <a:spcAft>
                <a:spcPts val="0"/>
              </a:spcAft>
              <a:buSzPts val="3500"/>
              <a:buNone/>
              <a:defRPr/>
            </a:lvl3pPr>
            <a:lvl4pPr lvl="3" algn="l" rtl="0">
              <a:spcBef>
                <a:spcPts val="0"/>
              </a:spcBef>
              <a:spcAft>
                <a:spcPts val="0"/>
              </a:spcAft>
              <a:buSzPts val="3500"/>
              <a:buNone/>
              <a:defRPr/>
            </a:lvl4pPr>
            <a:lvl5pPr lvl="4" algn="l" rtl="0">
              <a:spcBef>
                <a:spcPts val="0"/>
              </a:spcBef>
              <a:spcAft>
                <a:spcPts val="0"/>
              </a:spcAft>
              <a:buSzPts val="3500"/>
              <a:buNone/>
              <a:defRPr/>
            </a:lvl5pPr>
            <a:lvl6pPr lvl="5" algn="l" rtl="0">
              <a:spcBef>
                <a:spcPts val="0"/>
              </a:spcBef>
              <a:spcAft>
                <a:spcPts val="0"/>
              </a:spcAft>
              <a:buSzPts val="3500"/>
              <a:buNone/>
              <a:defRPr/>
            </a:lvl6pPr>
            <a:lvl7pPr lvl="6" algn="l" rtl="0">
              <a:spcBef>
                <a:spcPts val="0"/>
              </a:spcBef>
              <a:spcAft>
                <a:spcPts val="0"/>
              </a:spcAft>
              <a:buSzPts val="3500"/>
              <a:buNone/>
              <a:defRPr/>
            </a:lvl7pPr>
            <a:lvl8pPr lvl="7" algn="l" rtl="0">
              <a:spcBef>
                <a:spcPts val="0"/>
              </a:spcBef>
              <a:spcAft>
                <a:spcPts val="0"/>
              </a:spcAft>
              <a:buSzPts val="3500"/>
              <a:buNone/>
              <a:defRPr/>
            </a:lvl8pPr>
            <a:lvl9pPr lvl="8" algn="l" rtl="0">
              <a:spcBef>
                <a:spcPts val="0"/>
              </a:spcBef>
              <a:spcAft>
                <a:spcPts val="0"/>
              </a:spcAft>
              <a:buSzPts val="3500"/>
              <a:buNone/>
              <a:defRPr/>
            </a:lvl9pPr>
          </a:lstStyle>
          <a:p>
            <a:r>
              <a:rPr lang="es-ES"/>
              <a:t>Haga clic para modificar el estilo de título del patrón</a:t>
            </a:r>
            <a:endParaRPr/>
          </a:p>
        </p:txBody>
      </p:sp>
      <p:sp>
        <p:nvSpPr>
          <p:cNvPr id="215" name="Google Shape;215;p19"/>
          <p:cNvSpPr txBox="1">
            <a:spLocks noGrp="1"/>
          </p:cNvSpPr>
          <p:nvPr>
            <p:ph type="subTitle" idx="1"/>
          </p:nvPr>
        </p:nvSpPr>
        <p:spPr>
          <a:xfrm>
            <a:off x="1058241" y="2329635"/>
            <a:ext cx="4305600" cy="5920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Albert Sans SemiBold"/>
              <a:buNone/>
              <a:defRPr sz="2400">
                <a:solidFill>
                  <a:schemeClr val="dk1"/>
                </a:solidFill>
                <a:latin typeface="Fraunces SemiBold"/>
                <a:ea typeface="Fraunces SemiBold"/>
                <a:cs typeface="Fraunces SemiBold"/>
                <a:sym typeface="Fraunces SemiBold"/>
              </a:defRPr>
            </a:lvl1pPr>
            <a:lvl2pPr lvl="1" algn="ctr" rtl="0">
              <a:lnSpc>
                <a:spcPct val="100000"/>
              </a:lnSpc>
              <a:spcBef>
                <a:spcPts val="0"/>
              </a:spcBef>
              <a:spcAft>
                <a:spcPts val="0"/>
              </a:spcAft>
              <a:buClr>
                <a:schemeClr val="dk1"/>
              </a:buClr>
              <a:buSzPts val="2400"/>
              <a:buFont typeface="Albert Sans SemiBold"/>
              <a:buNone/>
              <a:defRPr sz="3200">
                <a:solidFill>
                  <a:schemeClr val="dk1"/>
                </a:solidFill>
                <a:latin typeface="Albert Sans SemiBold"/>
                <a:ea typeface="Albert Sans SemiBold"/>
                <a:cs typeface="Albert Sans SemiBold"/>
                <a:sym typeface="Albert Sans SemiBold"/>
              </a:defRPr>
            </a:lvl2pPr>
            <a:lvl3pPr lvl="2" algn="ctr" rtl="0">
              <a:lnSpc>
                <a:spcPct val="100000"/>
              </a:lnSpc>
              <a:spcBef>
                <a:spcPts val="0"/>
              </a:spcBef>
              <a:spcAft>
                <a:spcPts val="0"/>
              </a:spcAft>
              <a:buClr>
                <a:schemeClr val="dk1"/>
              </a:buClr>
              <a:buSzPts val="2400"/>
              <a:buFont typeface="Albert Sans SemiBold"/>
              <a:buNone/>
              <a:defRPr sz="3200">
                <a:solidFill>
                  <a:schemeClr val="dk1"/>
                </a:solidFill>
                <a:latin typeface="Albert Sans SemiBold"/>
                <a:ea typeface="Albert Sans SemiBold"/>
                <a:cs typeface="Albert Sans SemiBold"/>
                <a:sym typeface="Albert Sans SemiBold"/>
              </a:defRPr>
            </a:lvl3pPr>
            <a:lvl4pPr lvl="3" algn="ctr" rtl="0">
              <a:lnSpc>
                <a:spcPct val="100000"/>
              </a:lnSpc>
              <a:spcBef>
                <a:spcPts val="0"/>
              </a:spcBef>
              <a:spcAft>
                <a:spcPts val="0"/>
              </a:spcAft>
              <a:buClr>
                <a:schemeClr val="dk1"/>
              </a:buClr>
              <a:buSzPts val="2400"/>
              <a:buFont typeface="Albert Sans SemiBold"/>
              <a:buNone/>
              <a:defRPr sz="3200">
                <a:solidFill>
                  <a:schemeClr val="dk1"/>
                </a:solidFill>
                <a:latin typeface="Albert Sans SemiBold"/>
                <a:ea typeface="Albert Sans SemiBold"/>
                <a:cs typeface="Albert Sans SemiBold"/>
                <a:sym typeface="Albert Sans SemiBold"/>
              </a:defRPr>
            </a:lvl4pPr>
            <a:lvl5pPr lvl="4" algn="ctr" rtl="0">
              <a:lnSpc>
                <a:spcPct val="100000"/>
              </a:lnSpc>
              <a:spcBef>
                <a:spcPts val="0"/>
              </a:spcBef>
              <a:spcAft>
                <a:spcPts val="0"/>
              </a:spcAft>
              <a:buClr>
                <a:schemeClr val="dk1"/>
              </a:buClr>
              <a:buSzPts val="2400"/>
              <a:buFont typeface="Albert Sans SemiBold"/>
              <a:buNone/>
              <a:defRPr sz="3200">
                <a:solidFill>
                  <a:schemeClr val="dk1"/>
                </a:solidFill>
                <a:latin typeface="Albert Sans SemiBold"/>
                <a:ea typeface="Albert Sans SemiBold"/>
                <a:cs typeface="Albert Sans SemiBold"/>
                <a:sym typeface="Albert Sans SemiBold"/>
              </a:defRPr>
            </a:lvl5pPr>
            <a:lvl6pPr lvl="5" algn="ctr" rtl="0">
              <a:lnSpc>
                <a:spcPct val="100000"/>
              </a:lnSpc>
              <a:spcBef>
                <a:spcPts val="0"/>
              </a:spcBef>
              <a:spcAft>
                <a:spcPts val="0"/>
              </a:spcAft>
              <a:buClr>
                <a:schemeClr val="dk1"/>
              </a:buClr>
              <a:buSzPts val="2400"/>
              <a:buFont typeface="Albert Sans SemiBold"/>
              <a:buNone/>
              <a:defRPr sz="3200">
                <a:solidFill>
                  <a:schemeClr val="dk1"/>
                </a:solidFill>
                <a:latin typeface="Albert Sans SemiBold"/>
                <a:ea typeface="Albert Sans SemiBold"/>
                <a:cs typeface="Albert Sans SemiBold"/>
                <a:sym typeface="Albert Sans SemiBold"/>
              </a:defRPr>
            </a:lvl6pPr>
            <a:lvl7pPr lvl="6" algn="ctr" rtl="0">
              <a:lnSpc>
                <a:spcPct val="100000"/>
              </a:lnSpc>
              <a:spcBef>
                <a:spcPts val="0"/>
              </a:spcBef>
              <a:spcAft>
                <a:spcPts val="0"/>
              </a:spcAft>
              <a:buClr>
                <a:schemeClr val="dk1"/>
              </a:buClr>
              <a:buSzPts val="2400"/>
              <a:buFont typeface="Albert Sans SemiBold"/>
              <a:buNone/>
              <a:defRPr sz="3200">
                <a:solidFill>
                  <a:schemeClr val="dk1"/>
                </a:solidFill>
                <a:latin typeface="Albert Sans SemiBold"/>
                <a:ea typeface="Albert Sans SemiBold"/>
                <a:cs typeface="Albert Sans SemiBold"/>
                <a:sym typeface="Albert Sans SemiBold"/>
              </a:defRPr>
            </a:lvl7pPr>
            <a:lvl8pPr lvl="7" algn="ctr" rtl="0">
              <a:lnSpc>
                <a:spcPct val="100000"/>
              </a:lnSpc>
              <a:spcBef>
                <a:spcPts val="0"/>
              </a:spcBef>
              <a:spcAft>
                <a:spcPts val="0"/>
              </a:spcAft>
              <a:buClr>
                <a:schemeClr val="dk1"/>
              </a:buClr>
              <a:buSzPts val="2400"/>
              <a:buFont typeface="Albert Sans SemiBold"/>
              <a:buNone/>
              <a:defRPr sz="3200">
                <a:solidFill>
                  <a:schemeClr val="dk1"/>
                </a:solidFill>
                <a:latin typeface="Albert Sans SemiBold"/>
                <a:ea typeface="Albert Sans SemiBold"/>
                <a:cs typeface="Albert Sans SemiBold"/>
                <a:sym typeface="Albert Sans SemiBold"/>
              </a:defRPr>
            </a:lvl8pPr>
            <a:lvl9pPr lvl="8" algn="ctr" rtl="0">
              <a:lnSpc>
                <a:spcPct val="100000"/>
              </a:lnSpc>
              <a:spcBef>
                <a:spcPts val="0"/>
              </a:spcBef>
              <a:spcAft>
                <a:spcPts val="0"/>
              </a:spcAft>
              <a:buClr>
                <a:schemeClr val="dk1"/>
              </a:buClr>
              <a:buSzPts val="2400"/>
              <a:buFont typeface="Albert Sans SemiBold"/>
              <a:buNone/>
              <a:defRPr sz="3200">
                <a:solidFill>
                  <a:schemeClr val="dk1"/>
                </a:solidFill>
                <a:latin typeface="Albert Sans SemiBold"/>
                <a:ea typeface="Albert Sans SemiBold"/>
                <a:cs typeface="Albert Sans SemiBold"/>
                <a:sym typeface="Albert Sans SemiBold"/>
              </a:defRPr>
            </a:lvl9pPr>
          </a:lstStyle>
          <a:p>
            <a:r>
              <a:rPr lang="es-ES"/>
              <a:t>Haga clic para modificar el estilo de subtítulo del patrón</a:t>
            </a:r>
            <a:endParaRPr/>
          </a:p>
        </p:txBody>
      </p:sp>
      <p:sp>
        <p:nvSpPr>
          <p:cNvPr id="216" name="Google Shape;216;p19"/>
          <p:cNvSpPr txBox="1">
            <a:spLocks noGrp="1"/>
          </p:cNvSpPr>
          <p:nvPr>
            <p:ph type="subTitle" idx="2"/>
          </p:nvPr>
        </p:nvSpPr>
        <p:spPr>
          <a:xfrm>
            <a:off x="1058241" y="2766377"/>
            <a:ext cx="4305600" cy="10824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r>
              <a:rPr lang="es-ES"/>
              <a:t>Haga clic para modificar el estilo de subtítulo del patrón</a:t>
            </a:r>
            <a:endParaRPr/>
          </a:p>
        </p:txBody>
      </p:sp>
      <p:sp>
        <p:nvSpPr>
          <p:cNvPr id="217" name="Google Shape;217;p19"/>
          <p:cNvSpPr txBox="1">
            <a:spLocks noGrp="1"/>
          </p:cNvSpPr>
          <p:nvPr>
            <p:ph type="subTitle" idx="3"/>
          </p:nvPr>
        </p:nvSpPr>
        <p:spPr>
          <a:xfrm>
            <a:off x="6828159" y="2766377"/>
            <a:ext cx="4305600" cy="10824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r>
              <a:rPr lang="es-ES"/>
              <a:t>Haga clic para modificar el estilo de subtítulo del patrón</a:t>
            </a:r>
            <a:endParaRPr/>
          </a:p>
        </p:txBody>
      </p:sp>
      <p:sp>
        <p:nvSpPr>
          <p:cNvPr id="218" name="Google Shape;218;p19"/>
          <p:cNvSpPr txBox="1">
            <a:spLocks noGrp="1"/>
          </p:cNvSpPr>
          <p:nvPr>
            <p:ph type="subTitle" idx="4"/>
          </p:nvPr>
        </p:nvSpPr>
        <p:spPr>
          <a:xfrm>
            <a:off x="6828159" y="5162256"/>
            <a:ext cx="4305600" cy="10824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r>
              <a:rPr lang="es-ES"/>
              <a:t>Haga clic para modificar el estilo de subtítulo del patrón</a:t>
            </a:r>
            <a:endParaRPr/>
          </a:p>
        </p:txBody>
      </p:sp>
      <p:sp>
        <p:nvSpPr>
          <p:cNvPr id="219" name="Google Shape;219;p19"/>
          <p:cNvSpPr txBox="1">
            <a:spLocks noGrp="1"/>
          </p:cNvSpPr>
          <p:nvPr>
            <p:ph type="subTitle" idx="5"/>
          </p:nvPr>
        </p:nvSpPr>
        <p:spPr>
          <a:xfrm>
            <a:off x="6828159" y="2329635"/>
            <a:ext cx="4305600" cy="5920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Albert Sans SemiBold"/>
              <a:buNone/>
              <a:defRPr sz="2400">
                <a:solidFill>
                  <a:schemeClr val="dk1"/>
                </a:solidFill>
                <a:latin typeface="Fraunces SemiBold"/>
                <a:ea typeface="Fraunces SemiBold"/>
                <a:cs typeface="Fraunces SemiBold"/>
                <a:sym typeface="Fraunces SemiBold"/>
              </a:defRPr>
            </a:lvl1pPr>
            <a:lvl2pPr lvl="1" algn="ctr" rtl="0">
              <a:lnSpc>
                <a:spcPct val="100000"/>
              </a:lnSpc>
              <a:spcBef>
                <a:spcPts val="0"/>
              </a:spcBef>
              <a:spcAft>
                <a:spcPts val="0"/>
              </a:spcAft>
              <a:buClr>
                <a:schemeClr val="dk1"/>
              </a:buClr>
              <a:buSzPts val="2400"/>
              <a:buFont typeface="Albert Sans SemiBold"/>
              <a:buNone/>
              <a:defRPr sz="3200">
                <a:solidFill>
                  <a:schemeClr val="dk1"/>
                </a:solidFill>
                <a:latin typeface="Albert Sans SemiBold"/>
                <a:ea typeface="Albert Sans SemiBold"/>
                <a:cs typeface="Albert Sans SemiBold"/>
                <a:sym typeface="Albert Sans SemiBold"/>
              </a:defRPr>
            </a:lvl2pPr>
            <a:lvl3pPr lvl="2" algn="ctr" rtl="0">
              <a:lnSpc>
                <a:spcPct val="100000"/>
              </a:lnSpc>
              <a:spcBef>
                <a:spcPts val="0"/>
              </a:spcBef>
              <a:spcAft>
                <a:spcPts val="0"/>
              </a:spcAft>
              <a:buClr>
                <a:schemeClr val="dk1"/>
              </a:buClr>
              <a:buSzPts val="2400"/>
              <a:buFont typeface="Albert Sans SemiBold"/>
              <a:buNone/>
              <a:defRPr sz="3200">
                <a:solidFill>
                  <a:schemeClr val="dk1"/>
                </a:solidFill>
                <a:latin typeface="Albert Sans SemiBold"/>
                <a:ea typeface="Albert Sans SemiBold"/>
                <a:cs typeface="Albert Sans SemiBold"/>
                <a:sym typeface="Albert Sans SemiBold"/>
              </a:defRPr>
            </a:lvl3pPr>
            <a:lvl4pPr lvl="3" algn="ctr" rtl="0">
              <a:lnSpc>
                <a:spcPct val="100000"/>
              </a:lnSpc>
              <a:spcBef>
                <a:spcPts val="0"/>
              </a:spcBef>
              <a:spcAft>
                <a:spcPts val="0"/>
              </a:spcAft>
              <a:buClr>
                <a:schemeClr val="dk1"/>
              </a:buClr>
              <a:buSzPts val="2400"/>
              <a:buFont typeface="Albert Sans SemiBold"/>
              <a:buNone/>
              <a:defRPr sz="3200">
                <a:solidFill>
                  <a:schemeClr val="dk1"/>
                </a:solidFill>
                <a:latin typeface="Albert Sans SemiBold"/>
                <a:ea typeface="Albert Sans SemiBold"/>
                <a:cs typeface="Albert Sans SemiBold"/>
                <a:sym typeface="Albert Sans SemiBold"/>
              </a:defRPr>
            </a:lvl4pPr>
            <a:lvl5pPr lvl="4" algn="ctr" rtl="0">
              <a:lnSpc>
                <a:spcPct val="100000"/>
              </a:lnSpc>
              <a:spcBef>
                <a:spcPts val="0"/>
              </a:spcBef>
              <a:spcAft>
                <a:spcPts val="0"/>
              </a:spcAft>
              <a:buClr>
                <a:schemeClr val="dk1"/>
              </a:buClr>
              <a:buSzPts val="2400"/>
              <a:buFont typeface="Albert Sans SemiBold"/>
              <a:buNone/>
              <a:defRPr sz="3200">
                <a:solidFill>
                  <a:schemeClr val="dk1"/>
                </a:solidFill>
                <a:latin typeface="Albert Sans SemiBold"/>
                <a:ea typeface="Albert Sans SemiBold"/>
                <a:cs typeface="Albert Sans SemiBold"/>
                <a:sym typeface="Albert Sans SemiBold"/>
              </a:defRPr>
            </a:lvl5pPr>
            <a:lvl6pPr lvl="5" algn="ctr" rtl="0">
              <a:lnSpc>
                <a:spcPct val="100000"/>
              </a:lnSpc>
              <a:spcBef>
                <a:spcPts val="0"/>
              </a:spcBef>
              <a:spcAft>
                <a:spcPts val="0"/>
              </a:spcAft>
              <a:buClr>
                <a:schemeClr val="dk1"/>
              </a:buClr>
              <a:buSzPts val="2400"/>
              <a:buFont typeface="Albert Sans SemiBold"/>
              <a:buNone/>
              <a:defRPr sz="3200">
                <a:solidFill>
                  <a:schemeClr val="dk1"/>
                </a:solidFill>
                <a:latin typeface="Albert Sans SemiBold"/>
                <a:ea typeface="Albert Sans SemiBold"/>
                <a:cs typeface="Albert Sans SemiBold"/>
                <a:sym typeface="Albert Sans SemiBold"/>
              </a:defRPr>
            </a:lvl6pPr>
            <a:lvl7pPr lvl="6" algn="ctr" rtl="0">
              <a:lnSpc>
                <a:spcPct val="100000"/>
              </a:lnSpc>
              <a:spcBef>
                <a:spcPts val="0"/>
              </a:spcBef>
              <a:spcAft>
                <a:spcPts val="0"/>
              </a:spcAft>
              <a:buClr>
                <a:schemeClr val="dk1"/>
              </a:buClr>
              <a:buSzPts val="2400"/>
              <a:buFont typeface="Albert Sans SemiBold"/>
              <a:buNone/>
              <a:defRPr sz="3200">
                <a:solidFill>
                  <a:schemeClr val="dk1"/>
                </a:solidFill>
                <a:latin typeface="Albert Sans SemiBold"/>
                <a:ea typeface="Albert Sans SemiBold"/>
                <a:cs typeface="Albert Sans SemiBold"/>
                <a:sym typeface="Albert Sans SemiBold"/>
              </a:defRPr>
            </a:lvl7pPr>
            <a:lvl8pPr lvl="7" algn="ctr" rtl="0">
              <a:lnSpc>
                <a:spcPct val="100000"/>
              </a:lnSpc>
              <a:spcBef>
                <a:spcPts val="0"/>
              </a:spcBef>
              <a:spcAft>
                <a:spcPts val="0"/>
              </a:spcAft>
              <a:buClr>
                <a:schemeClr val="dk1"/>
              </a:buClr>
              <a:buSzPts val="2400"/>
              <a:buFont typeface="Albert Sans SemiBold"/>
              <a:buNone/>
              <a:defRPr sz="3200">
                <a:solidFill>
                  <a:schemeClr val="dk1"/>
                </a:solidFill>
                <a:latin typeface="Albert Sans SemiBold"/>
                <a:ea typeface="Albert Sans SemiBold"/>
                <a:cs typeface="Albert Sans SemiBold"/>
                <a:sym typeface="Albert Sans SemiBold"/>
              </a:defRPr>
            </a:lvl8pPr>
            <a:lvl9pPr lvl="8" algn="ctr" rtl="0">
              <a:lnSpc>
                <a:spcPct val="100000"/>
              </a:lnSpc>
              <a:spcBef>
                <a:spcPts val="0"/>
              </a:spcBef>
              <a:spcAft>
                <a:spcPts val="0"/>
              </a:spcAft>
              <a:buClr>
                <a:schemeClr val="dk1"/>
              </a:buClr>
              <a:buSzPts val="2400"/>
              <a:buFont typeface="Albert Sans SemiBold"/>
              <a:buNone/>
              <a:defRPr sz="3200">
                <a:solidFill>
                  <a:schemeClr val="dk1"/>
                </a:solidFill>
                <a:latin typeface="Albert Sans SemiBold"/>
                <a:ea typeface="Albert Sans SemiBold"/>
                <a:cs typeface="Albert Sans SemiBold"/>
                <a:sym typeface="Albert Sans SemiBold"/>
              </a:defRPr>
            </a:lvl9pPr>
          </a:lstStyle>
          <a:p>
            <a:r>
              <a:rPr lang="es-ES"/>
              <a:t>Haga clic para modificar el estilo de subtítulo del patrón</a:t>
            </a:r>
            <a:endParaRPr/>
          </a:p>
        </p:txBody>
      </p:sp>
      <p:sp>
        <p:nvSpPr>
          <p:cNvPr id="220" name="Google Shape;220;p19"/>
          <p:cNvSpPr txBox="1">
            <a:spLocks noGrp="1"/>
          </p:cNvSpPr>
          <p:nvPr>
            <p:ph type="subTitle" idx="6"/>
          </p:nvPr>
        </p:nvSpPr>
        <p:spPr>
          <a:xfrm>
            <a:off x="6828159" y="4725397"/>
            <a:ext cx="4305600" cy="5920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Albert Sans SemiBold"/>
              <a:buNone/>
              <a:defRPr sz="2400">
                <a:solidFill>
                  <a:schemeClr val="dk1"/>
                </a:solidFill>
                <a:latin typeface="Fraunces SemiBold"/>
                <a:ea typeface="Fraunces SemiBold"/>
                <a:cs typeface="Fraunces SemiBold"/>
                <a:sym typeface="Fraunces SemiBold"/>
              </a:defRPr>
            </a:lvl1pPr>
            <a:lvl2pPr lvl="1" algn="ctr" rtl="0">
              <a:lnSpc>
                <a:spcPct val="100000"/>
              </a:lnSpc>
              <a:spcBef>
                <a:spcPts val="0"/>
              </a:spcBef>
              <a:spcAft>
                <a:spcPts val="0"/>
              </a:spcAft>
              <a:buClr>
                <a:schemeClr val="dk1"/>
              </a:buClr>
              <a:buSzPts val="2400"/>
              <a:buFont typeface="Albert Sans SemiBold"/>
              <a:buNone/>
              <a:defRPr sz="3200">
                <a:solidFill>
                  <a:schemeClr val="dk1"/>
                </a:solidFill>
                <a:latin typeface="Albert Sans SemiBold"/>
                <a:ea typeface="Albert Sans SemiBold"/>
                <a:cs typeface="Albert Sans SemiBold"/>
                <a:sym typeface="Albert Sans SemiBold"/>
              </a:defRPr>
            </a:lvl2pPr>
            <a:lvl3pPr lvl="2" algn="ctr" rtl="0">
              <a:lnSpc>
                <a:spcPct val="100000"/>
              </a:lnSpc>
              <a:spcBef>
                <a:spcPts val="0"/>
              </a:spcBef>
              <a:spcAft>
                <a:spcPts val="0"/>
              </a:spcAft>
              <a:buClr>
                <a:schemeClr val="dk1"/>
              </a:buClr>
              <a:buSzPts val="2400"/>
              <a:buFont typeface="Albert Sans SemiBold"/>
              <a:buNone/>
              <a:defRPr sz="3200">
                <a:solidFill>
                  <a:schemeClr val="dk1"/>
                </a:solidFill>
                <a:latin typeface="Albert Sans SemiBold"/>
                <a:ea typeface="Albert Sans SemiBold"/>
                <a:cs typeface="Albert Sans SemiBold"/>
                <a:sym typeface="Albert Sans SemiBold"/>
              </a:defRPr>
            </a:lvl3pPr>
            <a:lvl4pPr lvl="3" algn="ctr" rtl="0">
              <a:lnSpc>
                <a:spcPct val="100000"/>
              </a:lnSpc>
              <a:spcBef>
                <a:spcPts val="0"/>
              </a:spcBef>
              <a:spcAft>
                <a:spcPts val="0"/>
              </a:spcAft>
              <a:buClr>
                <a:schemeClr val="dk1"/>
              </a:buClr>
              <a:buSzPts val="2400"/>
              <a:buFont typeface="Albert Sans SemiBold"/>
              <a:buNone/>
              <a:defRPr sz="3200">
                <a:solidFill>
                  <a:schemeClr val="dk1"/>
                </a:solidFill>
                <a:latin typeface="Albert Sans SemiBold"/>
                <a:ea typeface="Albert Sans SemiBold"/>
                <a:cs typeface="Albert Sans SemiBold"/>
                <a:sym typeface="Albert Sans SemiBold"/>
              </a:defRPr>
            </a:lvl4pPr>
            <a:lvl5pPr lvl="4" algn="ctr" rtl="0">
              <a:lnSpc>
                <a:spcPct val="100000"/>
              </a:lnSpc>
              <a:spcBef>
                <a:spcPts val="0"/>
              </a:spcBef>
              <a:spcAft>
                <a:spcPts val="0"/>
              </a:spcAft>
              <a:buClr>
                <a:schemeClr val="dk1"/>
              </a:buClr>
              <a:buSzPts val="2400"/>
              <a:buFont typeface="Albert Sans SemiBold"/>
              <a:buNone/>
              <a:defRPr sz="3200">
                <a:solidFill>
                  <a:schemeClr val="dk1"/>
                </a:solidFill>
                <a:latin typeface="Albert Sans SemiBold"/>
                <a:ea typeface="Albert Sans SemiBold"/>
                <a:cs typeface="Albert Sans SemiBold"/>
                <a:sym typeface="Albert Sans SemiBold"/>
              </a:defRPr>
            </a:lvl5pPr>
            <a:lvl6pPr lvl="5" algn="ctr" rtl="0">
              <a:lnSpc>
                <a:spcPct val="100000"/>
              </a:lnSpc>
              <a:spcBef>
                <a:spcPts val="0"/>
              </a:spcBef>
              <a:spcAft>
                <a:spcPts val="0"/>
              </a:spcAft>
              <a:buClr>
                <a:schemeClr val="dk1"/>
              </a:buClr>
              <a:buSzPts val="2400"/>
              <a:buFont typeface="Albert Sans SemiBold"/>
              <a:buNone/>
              <a:defRPr sz="3200">
                <a:solidFill>
                  <a:schemeClr val="dk1"/>
                </a:solidFill>
                <a:latin typeface="Albert Sans SemiBold"/>
                <a:ea typeface="Albert Sans SemiBold"/>
                <a:cs typeface="Albert Sans SemiBold"/>
                <a:sym typeface="Albert Sans SemiBold"/>
              </a:defRPr>
            </a:lvl6pPr>
            <a:lvl7pPr lvl="6" algn="ctr" rtl="0">
              <a:lnSpc>
                <a:spcPct val="100000"/>
              </a:lnSpc>
              <a:spcBef>
                <a:spcPts val="0"/>
              </a:spcBef>
              <a:spcAft>
                <a:spcPts val="0"/>
              </a:spcAft>
              <a:buClr>
                <a:schemeClr val="dk1"/>
              </a:buClr>
              <a:buSzPts val="2400"/>
              <a:buFont typeface="Albert Sans SemiBold"/>
              <a:buNone/>
              <a:defRPr sz="3200">
                <a:solidFill>
                  <a:schemeClr val="dk1"/>
                </a:solidFill>
                <a:latin typeface="Albert Sans SemiBold"/>
                <a:ea typeface="Albert Sans SemiBold"/>
                <a:cs typeface="Albert Sans SemiBold"/>
                <a:sym typeface="Albert Sans SemiBold"/>
              </a:defRPr>
            </a:lvl7pPr>
            <a:lvl8pPr lvl="7" algn="ctr" rtl="0">
              <a:lnSpc>
                <a:spcPct val="100000"/>
              </a:lnSpc>
              <a:spcBef>
                <a:spcPts val="0"/>
              </a:spcBef>
              <a:spcAft>
                <a:spcPts val="0"/>
              </a:spcAft>
              <a:buClr>
                <a:schemeClr val="dk1"/>
              </a:buClr>
              <a:buSzPts val="2400"/>
              <a:buFont typeface="Albert Sans SemiBold"/>
              <a:buNone/>
              <a:defRPr sz="3200">
                <a:solidFill>
                  <a:schemeClr val="dk1"/>
                </a:solidFill>
                <a:latin typeface="Albert Sans SemiBold"/>
                <a:ea typeface="Albert Sans SemiBold"/>
                <a:cs typeface="Albert Sans SemiBold"/>
                <a:sym typeface="Albert Sans SemiBold"/>
              </a:defRPr>
            </a:lvl8pPr>
            <a:lvl9pPr lvl="8" algn="ctr" rtl="0">
              <a:lnSpc>
                <a:spcPct val="100000"/>
              </a:lnSpc>
              <a:spcBef>
                <a:spcPts val="0"/>
              </a:spcBef>
              <a:spcAft>
                <a:spcPts val="0"/>
              </a:spcAft>
              <a:buClr>
                <a:schemeClr val="dk1"/>
              </a:buClr>
              <a:buSzPts val="2400"/>
              <a:buFont typeface="Albert Sans SemiBold"/>
              <a:buNone/>
              <a:defRPr sz="3200">
                <a:solidFill>
                  <a:schemeClr val="dk1"/>
                </a:solidFill>
                <a:latin typeface="Albert Sans SemiBold"/>
                <a:ea typeface="Albert Sans SemiBold"/>
                <a:cs typeface="Albert Sans SemiBold"/>
                <a:sym typeface="Albert Sans SemiBold"/>
              </a:defRPr>
            </a:lvl9pPr>
          </a:lstStyle>
          <a:p>
            <a:r>
              <a:rPr lang="es-ES"/>
              <a:t>Haga clic para modificar el estilo de subtítulo del patrón</a:t>
            </a:r>
            <a:endParaRPr/>
          </a:p>
        </p:txBody>
      </p:sp>
      <p:grpSp>
        <p:nvGrpSpPr>
          <p:cNvPr id="221" name="Google Shape;221;p19"/>
          <p:cNvGrpSpPr/>
          <p:nvPr/>
        </p:nvGrpSpPr>
        <p:grpSpPr>
          <a:xfrm>
            <a:off x="212801" y="81869"/>
            <a:ext cx="11776713" cy="6402579"/>
            <a:chOff x="159600" y="61402"/>
            <a:chExt cx="8832535" cy="4801934"/>
          </a:xfrm>
        </p:grpSpPr>
        <p:sp>
          <p:nvSpPr>
            <p:cNvPr id="222" name="Google Shape;222;p19"/>
            <p:cNvSpPr/>
            <p:nvPr/>
          </p:nvSpPr>
          <p:spPr>
            <a:xfrm>
              <a:off x="7161408" y="61402"/>
              <a:ext cx="122700" cy="122700"/>
            </a:xfrm>
            <a:prstGeom prst="plaque">
              <a:avLst>
                <a:gd name="adj" fmla="val 50000"/>
              </a:avLst>
            </a:prstGeom>
            <a:solidFill>
              <a:srgbClr val="FFFFFF"/>
            </a:solidFill>
            <a:ln>
              <a:noFill/>
            </a:ln>
            <a:effectLst>
              <a:outerShdw blurRad="142875" algn="bl" rotWithShape="0">
                <a:srgbClr val="FFFFFF"/>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 name="Google Shape;223;p19"/>
            <p:cNvSpPr/>
            <p:nvPr/>
          </p:nvSpPr>
          <p:spPr>
            <a:xfrm>
              <a:off x="2157688" y="97543"/>
              <a:ext cx="50400" cy="50400"/>
            </a:xfrm>
            <a:prstGeom prst="ellipse">
              <a:avLst/>
            </a:prstGeom>
            <a:solidFill>
              <a:srgbClr val="FFFFFF"/>
            </a:solidFill>
            <a:ln>
              <a:noFill/>
            </a:ln>
            <a:effectLst>
              <a:outerShdw blurRad="142875" algn="bl" rotWithShape="0">
                <a:srgbClr val="FFFFFF"/>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 name="Google Shape;224;p19"/>
            <p:cNvSpPr/>
            <p:nvPr/>
          </p:nvSpPr>
          <p:spPr>
            <a:xfrm>
              <a:off x="8869435" y="4740636"/>
              <a:ext cx="122700" cy="122700"/>
            </a:xfrm>
            <a:prstGeom prst="plaque">
              <a:avLst>
                <a:gd name="adj" fmla="val 50000"/>
              </a:avLst>
            </a:prstGeom>
            <a:solidFill>
              <a:srgbClr val="FFFFFF"/>
            </a:solidFill>
            <a:ln>
              <a:noFill/>
            </a:ln>
            <a:effectLst>
              <a:outerShdw blurRad="142875" algn="bl" rotWithShape="0">
                <a:srgbClr val="FFFFFF"/>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 name="Google Shape;225;p19"/>
            <p:cNvSpPr/>
            <p:nvPr/>
          </p:nvSpPr>
          <p:spPr>
            <a:xfrm>
              <a:off x="159600" y="4455906"/>
              <a:ext cx="122700" cy="122700"/>
            </a:xfrm>
            <a:prstGeom prst="plaque">
              <a:avLst>
                <a:gd name="adj" fmla="val 50000"/>
              </a:avLst>
            </a:prstGeom>
            <a:solidFill>
              <a:srgbClr val="FFFFFF"/>
            </a:solidFill>
            <a:ln>
              <a:noFill/>
            </a:ln>
            <a:effectLst>
              <a:outerShdw blurRad="142875" algn="bl" rotWithShape="0">
                <a:srgbClr val="FFFFFF"/>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 name="Google Shape;226;p19"/>
            <p:cNvSpPr/>
            <p:nvPr/>
          </p:nvSpPr>
          <p:spPr>
            <a:xfrm>
              <a:off x="195752" y="902000"/>
              <a:ext cx="50400" cy="50400"/>
            </a:xfrm>
            <a:prstGeom prst="ellipse">
              <a:avLst/>
            </a:prstGeom>
            <a:solidFill>
              <a:srgbClr val="FFFFFF"/>
            </a:solidFill>
            <a:ln>
              <a:noFill/>
            </a:ln>
            <a:effectLst>
              <a:outerShdw blurRad="142875" algn="bl" rotWithShape="0">
                <a:srgbClr val="FFFFFF"/>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27" name="Google Shape;227;p19"/>
          <p:cNvSpPr txBox="1">
            <a:spLocks noGrp="1"/>
          </p:cNvSpPr>
          <p:nvPr>
            <p:ph type="subTitle" idx="7"/>
          </p:nvPr>
        </p:nvSpPr>
        <p:spPr>
          <a:xfrm>
            <a:off x="1058241" y="4718148"/>
            <a:ext cx="4305600" cy="5920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Albert Sans SemiBold"/>
              <a:buNone/>
              <a:defRPr sz="2400">
                <a:solidFill>
                  <a:schemeClr val="dk1"/>
                </a:solidFill>
                <a:latin typeface="Fraunces SemiBold"/>
                <a:ea typeface="Fraunces SemiBold"/>
                <a:cs typeface="Fraunces SemiBold"/>
                <a:sym typeface="Fraunces SemiBold"/>
              </a:defRPr>
            </a:lvl1pPr>
            <a:lvl2pPr lvl="1" algn="ctr" rtl="0">
              <a:lnSpc>
                <a:spcPct val="100000"/>
              </a:lnSpc>
              <a:spcBef>
                <a:spcPts val="0"/>
              </a:spcBef>
              <a:spcAft>
                <a:spcPts val="0"/>
              </a:spcAft>
              <a:buClr>
                <a:schemeClr val="dk1"/>
              </a:buClr>
              <a:buSzPts val="2400"/>
              <a:buFont typeface="Albert Sans SemiBold"/>
              <a:buNone/>
              <a:defRPr sz="3200">
                <a:solidFill>
                  <a:schemeClr val="dk1"/>
                </a:solidFill>
                <a:latin typeface="Albert Sans SemiBold"/>
                <a:ea typeface="Albert Sans SemiBold"/>
                <a:cs typeface="Albert Sans SemiBold"/>
                <a:sym typeface="Albert Sans SemiBold"/>
              </a:defRPr>
            </a:lvl2pPr>
            <a:lvl3pPr lvl="2" algn="ctr" rtl="0">
              <a:lnSpc>
                <a:spcPct val="100000"/>
              </a:lnSpc>
              <a:spcBef>
                <a:spcPts val="0"/>
              </a:spcBef>
              <a:spcAft>
                <a:spcPts val="0"/>
              </a:spcAft>
              <a:buClr>
                <a:schemeClr val="dk1"/>
              </a:buClr>
              <a:buSzPts val="2400"/>
              <a:buFont typeface="Albert Sans SemiBold"/>
              <a:buNone/>
              <a:defRPr sz="3200">
                <a:solidFill>
                  <a:schemeClr val="dk1"/>
                </a:solidFill>
                <a:latin typeface="Albert Sans SemiBold"/>
                <a:ea typeface="Albert Sans SemiBold"/>
                <a:cs typeface="Albert Sans SemiBold"/>
                <a:sym typeface="Albert Sans SemiBold"/>
              </a:defRPr>
            </a:lvl3pPr>
            <a:lvl4pPr lvl="3" algn="ctr" rtl="0">
              <a:lnSpc>
                <a:spcPct val="100000"/>
              </a:lnSpc>
              <a:spcBef>
                <a:spcPts val="0"/>
              </a:spcBef>
              <a:spcAft>
                <a:spcPts val="0"/>
              </a:spcAft>
              <a:buClr>
                <a:schemeClr val="dk1"/>
              </a:buClr>
              <a:buSzPts val="2400"/>
              <a:buFont typeface="Albert Sans SemiBold"/>
              <a:buNone/>
              <a:defRPr sz="3200">
                <a:solidFill>
                  <a:schemeClr val="dk1"/>
                </a:solidFill>
                <a:latin typeface="Albert Sans SemiBold"/>
                <a:ea typeface="Albert Sans SemiBold"/>
                <a:cs typeface="Albert Sans SemiBold"/>
                <a:sym typeface="Albert Sans SemiBold"/>
              </a:defRPr>
            </a:lvl4pPr>
            <a:lvl5pPr lvl="4" algn="ctr" rtl="0">
              <a:lnSpc>
                <a:spcPct val="100000"/>
              </a:lnSpc>
              <a:spcBef>
                <a:spcPts val="0"/>
              </a:spcBef>
              <a:spcAft>
                <a:spcPts val="0"/>
              </a:spcAft>
              <a:buClr>
                <a:schemeClr val="dk1"/>
              </a:buClr>
              <a:buSzPts val="2400"/>
              <a:buFont typeface="Albert Sans SemiBold"/>
              <a:buNone/>
              <a:defRPr sz="3200">
                <a:solidFill>
                  <a:schemeClr val="dk1"/>
                </a:solidFill>
                <a:latin typeface="Albert Sans SemiBold"/>
                <a:ea typeface="Albert Sans SemiBold"/>
                <a:cs typeface="Albert Sans SemiBold"/>
                <a:sym typeface="Albert Sans SemiBold"/>
              </a:defRPr>
            </a:lvl5pPr>
            <a:lvl6pPr lvl="5" algn="ctr" rtl="0">
              <a:lnSpc>
                <a:spcPct val="100000"/>
              </a:lnSpc>
              <a:spcBef>
                <a:spcPts val="0"/>
              </a:spcBef>
              <a:spcAft>
                <a:spcPts val="0"/>
              </a:spcAft>
              <a:buClr>
                <a:schemeClr val="dk1"/>
              </a:buClr>
              <a:buSzPts val="2400"/>
              <a:buFont typeface="Albert Sans SemiBold"/>
              <a:buNone/>
              <a:defRPr sz="3200">
                <a:solidFill>
                  <a:schemeClr val="dk1"/>
                </a:solidFill>
                <a:latin typeface="Albert Sans SemiBold"/>
                <a:ea typeface="Albert Sans SemiBold"/>
                <a:cs typeface="Albert Sans SemiBold"/>
                <a:sym typeface="Albert Sans SemiBold"/>
              </a:defRPr>
            </a:lvl6pPr>
            <a:lvl7pPr lvl="6" algn="ctr" rtl="0">
              <a:lnSpc>
                <a:spcPct val="100000"/>
              </a:lnSpc>
              <a:spcBef>
                <a:spcPts val="0"/>
              </a:spcBef>
              <a:spcAft>
                <a:spcPts val="0"/>
              </a:spcAft>
              <a:buClr>
                <a:schemeClr val="dk1"/>
              </a:buClr>
              <a:buSzPts val="2400"/>
              <a:buFont typeface="Albert Sans SemiBold"/>
              <a:buNone/>
              <a:defRPr sz="3200">
                <a:solidFill>
                  <a:schemeClr val="dk1"/>
                </a:solidFill>
                <a:latin typeface="Albert Sans SemiBold"/>
                <a:ea typeface="Albert Sans SemiBold"/>
                <a:cs typeface="Albert Sans SemiBold"/>
                <a:sym typeface="Albert Sans SemiBold"/>
              </a:defRPr>
            </a:lvl7pPr>
            <a:lvl8pPr lvl="7" algn="ctr" rtl="0">
              <a:lnSpc>
                <a:spcPct val="100000"/>
              </a:lnSpc>
              <a:spcBef>
                <a:spcPts val="0"/>
              </a:spcBef>
              <a:spcAft>
                <a:spcPts val="0"/>
              </a:spcAft>
              <a:buClr>
                <a:schemeClr val="dk1"/>
              </a:buClr>
              <a:buSzPts val="2400"/>
              <a:buFont typeface="Albert Sans SemiBold"/>
              <a:buNone/>
              <a:defRPr sz="3200">
                <a:solidFill>
                  <a:schemeClr val="dk1"/>
                </a:solidFill>
                <a:latin typeface="Albert Sans SemiBold"/>
                <a:ea typeface="Albert Sans SemiBold"/>
                <a:cs typeface="Albert Sans SemiBold"/>
                <a:sym typeface="Albert Sans SemiBold"/>
              </a:defRPr>
            </a:lvl8pPr>
            <a:lvl9pPr lvl="8" algn="ctr" rtl="0">
              <a:lnSpc>
                <a:spcPct val="100000"/>
              </a:lnSpc>
              <a:spcBef>
                <a:spcPts val="0"/>
              </a:spcBef>
              <a:spcAft>
                <a:spcPts val="0"/>
              </a:spcAft>
              <a:buClr>
                <a:schemeClr val="dk1"/>
              </a:buClr>
              <a:buSzPts val="2400"/>
              <a:buFont typeface="Albert Sans SemiBold"/>
              <a:buNone/>
              <a:defRPr sz="3200">
                <a:solidFill>
                  <a:schemeClr val="dk1"/>
                </a:solidFill>
                <a:latin typeface="Albert Sans SemiBold"/>
                <a:ea typeface="Albert Sans SemiBold"/>
                <a:cs typeface="Albert Sans SemiBold"/>
                <a:sym typeface="Albert Sans SemiBold"/>
              </a:defRPr>
            </a:lvl9pPr>
          </a:lstStyle>
          <a:p>
            <a:r>
              <a:rPr lang="es-ES"/>
              <a:t>Haga clic para modificar el estilo de subtítulo del patrón</a:t>
            </a:r>
            <a:endParaRPr/>
          </a:p>
        </p:txBody>
      </p:sp>
      <p:sp>
        <p:nvSpPr>
          <p:cNvPr id="228" name="Google Shape;228;p19"/>
          <p:cNvSpPr txBox="1">
            <a:spLocks noGrp="1"/>
          </p:cNvSpPr>
          <p:nvPr>
            <p:ph type="subTitle" idx="8"/>
          </p:nvPr>
        </p:nvSpPr>
        <p:spPr>
          <a:xfrm>
            <a:off x="1058241" y="5154891"/>
            <a:ext cx="4305600" cy="10824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r>
              <a:rPr lang="es-ES"/>
              <a:t>Haga clic para modificar el estilo de subtítulo del patrón</a:t>
            </a:r>
            <a:endParaRPr/>
          </a:p>
        </p:txBody>
      </p:sp>
    </p:spTree>
    <p:extLst>
      <p:ext uri="{BB962C8B-B14F-4D97-AF65-F5344CB8AC3E}">
        <p14:creationId xmlns:p14="http://schemas.microsoft.com/office/powerpoint/2010/main" val="3333273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229"/>
        <p:cNvGrpSpPr/>
        <p:nvPr/>
      </p:nvGrpSpPr>
      <p:grpSpPr>
        <a:xfrm>
          <a:off x="0" y="0"/>
          <a:ext cx="0" cy="0"/>
          <a:chOff x="0" y="0"/>
          <a:chExt cx="0" cy="0"/>
        </a:xfrm>
      </p:grpSpPr>
      <p:pic>
        <p:nvPicPr>
          <p:cNvPr id="230" name="Google Shape;230;p20"/>
          <p:cNvPicPr preferRelativeResize="0"/>
          <p:nvPr/>
        </p:nvPicPr>
        <p:blipFill>
          <a:blip r:embed="rId2">
            <a:alphaModFix/>
          </a:blip>
          <a:stretch>
            <a:fillRect/>
          </a:stretch>
        </p:blipFill>
        <p:spPr>
          <a:xfrm>
            <a:off x="0" y="0"/>
            <a:ext cx="12192000" cy="6858000"/>
          </a:xfrm>
          <a:prstGeom prst="rect">
            <a:avLst/>
          </a:prstGeom>
          <a:noFill/>
          <a:ln>
            <a:noFill/>
          </a:ln>
        </p:spPr>
      </p:pic>
      <p:sp>
        <p:nvSpPr>
          <p:cNvPr id="231" name="Google Shape;231;p20"/>
          <p:cNvSpPr/>
          <p:nvPr/>
        </p:nvSpPr>
        <p:spPr>
          <a:xfrm flipH="1">
            <a:off x="535633" y="365333"/>
            <a:ext cx="11120400" cy="6492400"/>
          </a:xfrm>
          <a:prstGeom prst="rect">
            <a:avLst/>
          </a:prstGeom>
          <a:solidFill>
            <a:srgbClr val="FFFFFF">
              <a:alpha val="8000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2" name="Google Shape;232;p20"/>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r>
              <a:rPr lang="es-ES"/>
              <a:t>Haga clic para modificar el estilo de título del patrón</a:t>
            </a:r>
            <a:endParaRPr/>
          </a:p>
        </p:txBody>
      </p:sp>
      <p:sp>
        <p:nvSpPr>
          <p:cNvPr id="233" name="Google Shape;233;p20"/>
          <p:cNvSpPr txBox="1">
            <a:spLocks noGrp="1"/>
          </p:cNvSpPr>
          <p:nvPr>
            <p:ph type="subTitle" idx="1"/>
          </p:nvPr>
        </p:nvSpPr>
        <p:spPr>
          <a:xfrm>
            <a:off x="960000" y="2536653"/>
            <a:ext cx="3192400" cy="12692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r>
              <a:rPr lang="es-ES"/>
              <a:t>Haga clic para modificar el estilo de subtítulo del patrón</a:t>
            </a:r>
            <a:endParaRPr/>
          </a:p>
        </p:txBody>
      </p:sp>
      <p:sp>
        <p:nvSpPr>
          <p:cNvPr id="234" name="Google Shape;234;p20"/>
          <p:cNvSpPr txBox="1">
            <a:spLocks noGrp="1"/>
          </p:cNvSpPr>
          <p:nvPr>
            <p:ph type="subTitle" idx="2"/>
          </p:nvPr>
        </p:nvSpPr>
        <p:spPr>
          <a:xfrm>
            <a:off x="4398787" y="2536655"/>
            <a:ext cx="3192400" cy="12692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r>
              <a:rPr lang="es-ES"/>
              <a:t>Haga clic para modificar el estilo de subtítulo del patrón</a:t>
            </a:r>
            <a:endParaRPr/>
          </a:p>
        </p:txBody>
      </p:sp>
      <p:sp>
        <p:nvSpPr>
          <p:cNvPr id="235" name="Google Shape;235;p20"/>
          <p:cNvSpPr txBox="1">
            <a:spLocks noGrp="1"/>
          </p:cNvSpPr>
          <p:nvPr>
            <p:ph type="subTitle" idx="3"/>
          </p:nvPr>
        </p:nvSpPr>
        <p:spPr>
          <a:xfrm>
            <a:off x="960000" y="4875467"/>
            <a:ext cx="3192400" cy="12692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r>
              <a:rPr lang="es-ES"/>
              <a:t>Haga clic para modificar el estilo de subtítulo del patrón</a:t>
            </a:r>
            <a:endParaRPr/>
          </a:p>
        </p:txBody>
      </p:sp>
      <p:sp>
        <p:nvSpPr>
          <p:cNvPr id="236" name="Google Shape;236;p20"/>
          <p:cNvSpPr txBox="1">
            <a:spLocks noGrp="1"/>
          </p:cNvSpPr>
          <p:nvPr>
            <p:ph type="subTitle" idx="4"/>
          </p:nvPr>
        </p:nvSpPr>
        <p:spPr>
          <a:xfrm>
            <a:off x="4398787" y="4875467"/>
            <a:ext cx="3192400" cy="12692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r>
              <a:rPr lang="es-ES"/>
              <a:t>Haga clic para modificar el estilo de subtítulo del patrón</a:t>
            </a:r>
            <a:endParaRPr/>
          </a:p>
        </p:txBody>
      </p:sp>
      <p:sp>
        <p:nvSpPr>
          <p:cNvPr id="237" name="Google Shape;237;p20"/>
          <p:cNvSpPr txBox="1">
            <a:spLocks noGrp="1"/>
          </p:cNvSpPr>
          <p:nvPr>
            <p:ph type="subTitle" idx="5"/>
          </p:nvPr>
        </p:nvSpPr>
        <p:spPr>
          <a:xfrm>
            <a:off x="7837600" y="2536653"/>
            <a:ext cx="3192400" cy="12692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r>
              <a:rPr lang="es-ES"/>
              <a:t>Haga clic para modificar el estilo de subtítulo del patrón</a:t>
            </a:r>
            <a:endParaRPr/>
          </a:p>
        </p:txBody>
      </p:sp>
      <p:sp>
        <p:nvSpPr>
          <p:cNvPr id="238" name="Google Shape;238;p20"/>
          <p:cNvSpPr txBox="1">
            <a:spLocks noGrp="1"/>
          </p:cNvSpPr>
          <p:nvPr>
            <p:ph type="subTitle" idx="6"/>
          </p:nvPr>
        </p:nvSpPr>
        <p:spPr>
          <a:xfrm>
            <a:off x="7837600" y="4875467"/>
            <a:ext cx="3192400" cy="12692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r>
              <a:rPr lang="es-ES"/>
              <a:t>Haga clic para modificar el estilo de subtítulo del patrón</a:t>
            </a:r>
            <a:endParaRPr/>
          </a:p>
        </p:txBody>
      </p:sp>
      <p:sp>
        <p:nvSpPr>
          <p:cNvPr id="239" name="Google Shape;239;p20"/>
          <p:cNvSpPr txBox="1">
            <a:spLocks noGrp="1"/>
          </p:cNvSpPr>
          <p:nvPr>
            <p:ph type="subTitle" idx="7"/>
          </p:nvPr>
        </p:nvSpPr>
        <p:spPr>
          <a:xfrm>
            <a:off x="960000" y="2201285"/>
            <a:ext cx="3192400" cy="5028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Fraunces SemiBold"/>
              <a:buNone/>
              <a:defRPr sz="2400">
                <a:solidFill>
                  <a:schemeClr val="dk1"/>
                </a:solidFill>
                <a:latin typeface="Fraunces SemiBold"/>
                <a:ea typeface="Fraunces SemiBold"/>
                <a:cs typeface="Fraunces SemiBold"/>
                <a:sym typeface="Fraunces SemiBold"/>
              </a:defRPr>
            </a:lvl1pPr>
            <a:lvl2pPr lvl="1" algn="ctr" rtl="0">
              <a:lnSpc>
                <a:spcPct val="100000"/>
              </a:lnSpc>
              <a:spcBef>
                <a:spcPts val="0"/>
              </a:spcBef>
              <a:spcAft>
                <a:spcPts val="0"/>
              </a:spcAft>
              <a:buSzPts val="2400"/>
              <a:buFont typeface="Fraunces SemiBold"/>
              <a:buNone/>
              <a:defRPr sz="3200">
                <a:latin typeface="Fraunces SemiBold"/>
                <a:ea typeface="Fraunces SemiBold"/>
                <a:cs typeface="Fraunces SemiBold"/>
                <a:sym typeface="Fraunces SemiBold"/>
              </a:defRPr>
            </a:lvl2pPr>
            <a:lvl3pPr lvl="2" algn="ctr" rtl="0">
              <a:lnSpc>
                <a:spcPct val="100000"/>
              </a:lnSpc>
              <a:spcBef>
                <a:spcPts val="0"/>
              </a:spcBef>
              <a:spcAft>
                <a:spcPts val="0"/>
              </a:spcAft>
              <a:buSzPts val="2400"/>
              <a:buFont typeface="Fraunces SemiBold"/>
              <a:buNone/>
              <a:defRPr sz="3200">
                <a:latin typeface="Fraunces SemiBold"/>
                <a:ea typeface="Fraunces SemiBold"/>
                <a:cs typeface="Fraunces SemiBold"/>
                <a:sym typeface="Fraunces SemiBold"/>
              </a:defRPr>
            </a:lvl3pPr>
            <a:lvl4pPr lvl="3" algn="ctr" rtl="0">
              <a:lnSpc>
                <a:spcPct val="100000"/>
              </a:lnSpc>
              <a:spcBef>
                <a:spcPts val="0"/>
              </a:spcBef>
              <a:spcAft>
                <a:spcPts val="0"/>
              </a:spcAft>
              <a:buSzPts val="2400"/>
              <a:buFont typeface="Fraunces SemiBold"/>
              <a:buNone/>
              <a:defRPr sz="3200">
                <a:latin typeface="Fraunces SemiBold"/>
                <a:ea typeface="Fraunces SemiBold"/>
                <a:cs typeface="Fraunces SemiBold"/>
                <a:sym typeface="Fraunces SemiBold"/>
              </a:defRPr>
            </a:lvl4pPr>
            <a:lvl5pPr lvl="4" algn="ctr" rtl="0">
              <a:lnSpc>
                <a:spcPct val="100000"/>
              </a:lnSpc>
              <a:spcBef>
                <a:spcPts val="0"/>
              </a:spcBef>
              <a:spcAft>
                <a:spcPts val="0"/>
              </a:spcAft>
              <a:buSzPts val="2400"/>
              <a:buFont typeface="Fraunces SemiBold"/>
              <a:buNone/>
              <a:defRPr sz="3200">
                <a:latin typeface="Fraunces SemiBold"/>
                <a:ea typeface="Fraunces SemiBold"/>
                <a:cs typeface="Fraunces SemiBold"/>
                <a:sym typeface="Fraunces SemiBold"/>
              </a:defRPr>
            </a:lvl5pPr>
            <a:lvl6pPr lvl="5" algn="ctr" rtl="0">
              <a:lnSpc>
                <a:spcPct val="100000"/>
              </a:lnSpc>
              <a:spcBef>
                <a:spcPts val="0"/>
              </a:spcBef>
              <a:spcAft>
                <a:spcPts val="0"/>
              </a:spcAft>
              <a:buSzPts val="2400"/>
              <a:buFont typeface="Fraunces SemiBold"/>
              <a:buNone/>
              <a:defRPr sz="3200">
                <a:latin typeface="Fraunces SemiBold"/>
                <a:ea typeface="Fraunces SemiBold"/>
                <a:cs typeface="Fraunces SemiBold"/>
                <a:sym typeface="Fraunces SemiBold"/>
              </a:defRPr>
            </a:lvl6pPr>
            <a:lvl7pPr lvl="6" algn="ctr" rtl="0">
              <a:lnSpc>
                <a:spcPct val="100000"/>
              </a:lnSpc>
              <a:spcBef>
                <a:spcPts val="0"/>
              </a:spcBef>
              <a:spcAft>
                <a:spcPts val="0"/>
              </a:spcAft>
              <a:buSzPts val="2400"/>
              <a:buFont typeface="Fraunces SemiBold"/>
              <a:buNone/>
              <a:defRPr sz="3200">
                <a:latin typeface="Fraunces SemiBold"/>
                <a:ea typeface="Fraunces SemiBold"/>
                <a:cs typeface="Fraunces SemiBold"/>
                <a:sym typeface="Fraunces SemiBold"/>
              </a:defRPr>
            </a:lvl7pPr>
            <a:lvl8pPr lvl="7" algn="ctr" rtl="0">
              <a:lnSpc>
                <a:spcPct val="100000"/>
              </a:lnSpc>
              <a:spcBef>
                <a:spcPts val="0"/>
              </a:spcBef>
              <a:spcAft>
                <a:spcPts val="0"/>
              </a:spcAft>
              <a:buSzPts val="2400"/>
              <a:buFont typeface="Fraunces SemiBold"/>
              <a:buNone/>
              <a:defRPr sz="3200">
                <a:latin typeface="Fraunces SemiBold"/>
                <a:ea typeface="Fraunces SemiBold"/>
                <a:cs typeface="Fraunces SemiBold"/>
                <a:sym typeface="Fraunces SemiBold"/>
              </a:defRPr>
            </a:lvl8pPr>
            <a:lvl9pPr lvl="8" algn="ctr" rtl="0">
              <a:lnSpc>
                <a:spcPct val="100000"/>
              </a:lnSpc>
              <a:spcBef>
                <a:spcPts val="0"/>
              </a:spcBef>
              <a:spcAft>
                <a:spcPts val="0"/>
              </a:spcAft>
              <a:buSzPts val="2400"/>
              <a:buFont typeface="Fraunces SemiBold"/>
              <a:buNone/>
              <a:defRPr sz="3200">
                <a:latin typeface="Fraunces SemiBold"/>
                <a:ea typeface="Fraunces SemiBold"/>
                <a:cs typeface="Fraunces SemiBold"/>
                <a:sym typeface="Fraunces SemiBold"/>
              </a:defRPr>
            </a:lvl9pPr>
          </a:lstStyle>
          <a:p>
            <a:r>
              <a:rPr lang="es-ES"/>
              <a:t>Haga clic para modificar el estilo de subtítulo del patrón</a:t>
            </a:r>
            <a:endParaRPr/>
          </a:p>
        </p:txBody>
      </p:sp>
      <p:sp>
        <p:nvSpPr>
          <p:cNvPr id="240" name="Google Shape;240;p20"/>
          <p:cNvSpPr txBox="1">
            <a:spLocks noGrp="1"/>
          </p:cNvSpPr>
          <p:nvPr>
            <p:ph type="subTitle" idx="8"/>
          </p:nvPr>
        </p:nvSpPr>
        <p:spPr>
          <a:xfrm>
            <a:off x="4398467" y="2201285"/>
            <a:ext cx="3192400" cy="5028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Fraunces SemiBold"/>
              <a:buNone/>
              <a:defRPr sz="2400">
                <a:solidFill>
                  <a:schemeClr val="dk1"/>
                </a:solidFill>
                <a:latin typeface="Fraunces SemiBold"/>
                <a:ea typeface="Fraunces SemiBold"/>
                <a:cs typeface="Fraunces SemiBold"/>
                <a:sym typeface="Fraunces SemiBold"/>
              </a:defRPr>
            </a:lvl1pPr>
            <a:lvl2pPr lvl="1" algn="ctr" rtl="0">
              <a:lnSpc>
                <a:spcPct val="100000"/>
              </a:lnSpc>
              <a:spcBef>
                <a:spcPts val="0"/>
              </a:spcBef>
              <a:spcAft>
                <a:spcPts val="0"/>
              </a:spcAft>
              <a:buSzPts val="2400"/>
              <a:buFont typeface="Fraunces SemiBold"/>
              <a:buNone/>
              <a:defRPr sz="3200">
                <a:latin typeface="Fraunces SemiBold"/>
                <a:ea typeface="Fraunces SemiBold"/>
                <a:cs typeface="Fraunces SemiBold"/>
                <a:sym typeface="Fraunces SemiBold"/>
              </a:defRPr>
            </a:lvl2pPr>
            <a:lvl3pPr lvl="2" algn="ctr" rtl="0">
              <a:lnSpc>
                <a:spcPct val="100000"/>
              </a:lnSpc>
              <a:spcBef>
                <a:spcPts val="0"/>
              </a:spcBef>
              <a:spcAft>
                <a:spcPts val="0"/>
              </a:spcAft>
              <a:buSzPts val="2400"/>
              <a:buFont typeface="Fraunces SemiBold"/>
              <a:buNone/>
              <a:defRPr sz="3200">
                <a:latin typeface="Fraunces SemiBold"/>
                <a:ea typeface="Fraunces SemiBold"/>
                <a:cs typeface="Fraunces SemiBold"/>
                <a:sym typeface="Fraunces SemiBold"/>
              </a:defRPr>
            </a:lvl3pPr>
            <a:lvl4pPr lvl="3" algn="ctr" rtl="0">
              <a:lnSpc>
                <a:spcPct val="100000"/>
              </a:lnSpc>
              <a:spcBef>
                <a:spcPts val="0"/>
              </a:spcBef>
              <a:spcAft>
                <a:spcPts val="0"/>
              </a:spcAft>
              <a:buSzPts val="2400"/>
              <a:buFont typeface="Fraunces SemiBold"/>
              <a:buNone/>
              <a:defRPr sz="3200">
                <a:latin typeface="Fraunces SemiBold"/>
                <a:ea typeface="Fraunces SemiBold"/>
                <a:cs typeface="Fraunces SemiBold"/>
                <a:sym typeface="Fraunces SemiBold"/>
              </a:defRPr>
            </a:lvl4pPr>
            <a:lvl5pPr lvl="4" algn="ctr" rtl="0">
              <a:lnSpc>
                <a:spcPct val="100000"/>
              </a:lnSpc>
              <a:spcBef>
                <a:spcPts val="0"/>
              </a:spcBef>
              <a:spcAft>
                <a:spcPts val="0"/>
              </a:spcAft>
              <a:buSzPts val="2400"/>
              <a:buFont typeface="Fraunces SemiBold"/>
              <a:buNone/>
              <a:defRPr sz="3200">
                <a:latin typeface="Fraunces SemiBold"/>
                <a:ea typeface="Fraunces SemiBold"/>
                <a:cs typeface="Fraunces SemiBold"/>
                <a:sym typeface="Fraunces SemiBold"/>
              </a:defRPr>
            </a:lvl5pPr>
            <a:lvl6pPr lvl="5" algn="ctr" rtl="0">
              <a:lnSpc>
                <a:spcPct val="100000"/>
              </a:lnSpc>
              <a:spcBef>
                <a:spcPts val="0"/>
              </a:spcBef>
              <a:spcAft>
                <a:spcPts val="0"/>
              </a:spcAft>
              <a:buSzPts val="2400"/>
              <a:buFont typeface="Fraunces SemiBold"/>
              <a:buNone/>
              <a:defRPr sz="3200">
                <a:latin typeface="Fraunces SemiBold"/>
                <a:ea typeface="Fraunces SemiBold"/>
                <a:cs typeface="Fraunces SemiBold"/>
                <a:sym typeface="Fraunces SemiBold"/>
              </a:defRPr>
            </a:lvl6pPr>
            <a:lvl7pPr lvl="6" algn="ctr" rtl="0">
              <a:lnSpc>
                <a:spcPct val="100000"/>
              </a:lnSpc>
              <a:spcBef>
                <a:spcPts val="0"/>
              </a:spcBef>
              <a:spcAft>
                <a:spcPts val="0"/>
              </a:spcAft>
              <a:buSzPts val="2400"/>
              <a:buFont typeface="Fraunces SemiBold"/>
              <a:buNone/>
              <a:defRPr sz="3200">
                <a:latin typeface="Fraunces SemiBold"/>
                <a:ea typeface="Fraunces SemiBold"/>
                <a:cs typeface="Fraunces SemiBold"/>
                <a:sym typeface="Fraunces SemiBold"/>
              </a:defRPr>
            </a:lvl7pPr>
            <a:lvl8pPr lvl="7" algn="ctr" rtl="0">
              <a:lnSpc>
                <a:spcPct val="100000"/>
              </a:lnSpc>
              <a:spcBef>
                <a:spcPts val="0"/>
              </a:spcBef>
              <a:spcAft>
                <a:spcPts val="0"/>
              </a:spcAft>
              <a:buSzPts val="2400"/>
              <a:buFont typeface="Fraunces SemiBold"/>
              <a:buNone/>
              <a:defRPr sz="3200">
                <a:latin typeface="Fraunces SemiBold"/>
                <a:ea typeface="Fraunces SemiBold"/>
                <a:cs typeface="Fraunces SemiBold"/>
                <a:sym typeface="Fraunces SemiBold"/>
              </a:defRPr>
            </a:lvl8pPr>
            <a:lvl9pPr lvl="8" algn="ctr" rtl="0">
              <a:lnSpc>
                <a:spcPct val="100000"/>
              </a:lnSpc>
              <a:spcBef>
                <a:spcPts val="0"/>
              </a:spcBef>
              <a:spcAft>
                <a:spcPts val="0"/>
              </a:spcAft>
              <a:buSzPts val="2400"/>
              <a:buFont typeface="Fraunces SemiBold"/>
              <a:buNone/>
              <a:defRPr sz="3200">
                <a:latin typeface="Fraunces SemiBold"/>
                <a:ea typeface="Fraunces SemiBold"/>
                <a:cs typeface="Fraunces SemiBold"/>
                <a:sym typeface="Fraunces SemiBold"/>
              </a:defRPr>
            </a:lvl9pPr>
          </a:lstStyle>
          <a:p>
            <a:r>
              <a:rPr lang="es-ES"/>
              <a:t>Haga clic para modificar el estilo de subtítulo del patrón</a:t>
            </a:r>
            <a:endParaRPr/>
          </a:p>
        </p:txBody>
      </p:sp>
      <p:sp>
        <p:nvSpPr>
          <p:cNvPr id="241" name="Google Shape;241;p20"/>
          <p:cNvSpPr txBox="1">
            <a:spLocks noGrp="1"/>
          </p:cNvSpPr>
          <p:nvPr>
            <p:ph type="subTitle" idx="9"/>
          </p:nvPr>
        </p:nvSpPr>
        <p:spPr>
          <a:xfrm>
            <a:off x="7837601" y="2201285"/>
            <a:ext cx="3192400" cy="5028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Fraunces SemiBold"/>
              <a:buNone/>
              <a:defRPr sz="2400">
                <a:solidFill>
                  <a:schemeClr val="dk1"/>
                </a:solidFill>
                <a:latin typeface="Fraunces SemiBold"/>
                <a:ea typeface="Fraunces SemiBold"/>
                <a:cs typeface="Fraunces SemiBold"/>
                <a:sym typeface="Fraunces SemiBold"/>
              </a:defRPr>
            </a:lvl1pPr>
            <a:lvl2pPr lvl="1" algn="ctr" rtl="0">
              <a:lnSpc>
                <a:spcPct val="100000"/>
              </a:lnSpc>
              <a:spcBef>
                <a:spcPts val="0"/>
              </a:spcBef>
              <a:spcAft>
                <a:spcPts val="0"/>
              </a:spcAft>
              <a:buSzPts val="2400"/>
              <a:buFont typeface="Fraunces SemiBold"/>
              <a:buNone/>
              <a:defRPr sz="3200">
                <a:latin typeface="Fraunces SemiBold"/>
                <a:ea typeface="Fraunces SemiBold"/>
                <a:cs typeface="Fraunces SemiBold"/>
                <a:sym typeface="Fraunces SemiBold"/>
              </a:defRPr>
            </a:lvl2pPr>
            <a:lvl3pPr lvl="2" algn="ctr" rtl="0">
              <a:lnSpc>
                <a:spcPct val="100000"/>
              </a:lnSpc>
              <a:spcBef>
                <a:spcPts val="0"/>
              </a:spcBef>
              <a:spcAft>
                <a:spcPts val="0"/>
              </a:spcAft>
              <a:buSzPts val="2400"/>
              <a:buFont typeface="Fraunces SemiBold"/>
              <a:buNone/>
              <a:defRPr sz="3200">
                <a:latin typeface="Fraunces SemiBold"/>
                <a:ea typeface="Fraunces SemiBold"/>
                <a:cs typeface="Fraunces SemiBold"/>
                <a:sym typeface="Fraunces SemiBold"/>
              </a:defRPr>
            </a:lvl3pPr>
            <a:lvl4pPr lvl="3" algn="ctr" rtl="0">
              <a:lnSpc>
                <a:spcPct val="100000"/>
              </a:lnSpc>
              <a:spcBef>
                <a:spcPts val="0"/>
              </a:spcBef>
              <a:spcAft>
                <a:spcPts val="0"/>
              </a:spcAft>
              <a:buSzPts val="2400"/>
              <a:buFont typeface="Fraunces SemiBold"/>
              <a:buNone/>
              <a:defRPr sz="3200">
                <a:latin typeface="Fraunces SemiBold"/>
                <a:ea typeface="Fraunces SemiBold"/>
                <a:cs typeface="Fraunces SemiBold"/>
                <a:sym typeface="Fraunces SemiBold"/>
              </a:defRPr>
            </a:lvl4pPr>
            <a:lvl5pPr lvl="4" algn="ctr" rtl="0">
              <a:lnSpc>
                <a:spcPct val="100000"/>
              </a:lnSpc>
              <a:spcBef>
                <a:spcPts val="0"/>
              </a:spcBef>
              <a:spcAft>
                <a:spcPts val="0"/>
              </a:spcAft>
              <a:buSzPts val="2400"/>
              <a:buFont typeface="Fraunces SemiBold"/>
              <a:buNone/>
              <a:defRPr sz="3200">
                <a:latin typeface="Fraunces SemiBold"/>
                <a:ea typeface="Fraunces SemiBold"/>
                <a:cs typeface="Fraunces SemiBold"/>
                <a:sym typeface="Fraunces SemiBold"/>
              </a:defRPr>
            </a:lvl5pPr>
            <a:lvl6pPr lvl="5" algn="ctr" rtl="0">
              <a:lnSpc>
                <a:spcPct val="100000"/>
              </a:lnSpc>
              <a:spcBef>
                <a:spcPts val="0"/>
              </a:spcBef>
              <a:spcAft>
                <a:spcPts val="0"/>
              </a:spcAft>
              <a:buSzPts val="2400"/>
              <a:buFont typeface="Fraunces SemiBold"/>
              <a:buNone/>
              <a:defRPr sz="3200">
                <a:latin typeface="Fraunces SemiBold"/>
                <a:ea typeface="Fraunces SemiBold"/>
                <a:cs typeface="Fraunces SemiBold"/>
                <a:sym typeface="Fraunces SemiBold"/>
              </a:defRPr>
            </a:lvl6pPr>
            <a:lvl7pPr lvl="6" algn="ctr" rtl="0">
              <a:lnSpc>
                <a:spcPct val="100000"/>
              </a:lnSpc>
              <a:spcBef>
                <a:spcPts val="0"/>
              </a:spcBef>
              <a:spcAft>
                <a:spcPts val="0"/>
              </a:spcAft>
              <a:buSzPts val="2400"/>
              <a:buFont typeface="Fraunces SemiBold"/>
              <a:buNone/>
              <a:defRPr sz="3200">
                <a:latin typeface="Fraunces SemiBold"/>
                <a:ea typeface="Fraunces SemiBold"/>
                <a:cs typeface="Fraunces SemiBold"/>
                <a:sym typeface="Fraunces SemiBold"/>
              </a:defRPr>
            </a:lvl7pPr>
            <a:lvl8pPr lvl="7" algn="ctr" rtl="0">
              <a:lnSpc>
                <a:spcPct val="100000"/>
              </a:lnSpc>
              <a:spcBef>
                <a:spcPts val="0"/>
              </a:spcBef>
              <a:spcAft>
                <a:spcPts val="0"/>
              </a:spcAft>
              <a:buSzPts val="2400"/>
              <a:buFont typeface="Fraunces SemiBold"/>
              <a:buNone/>
              <a:defRPr sz="3200">
                <a:latin typeface="Fraunces SemiBold"/>
                <a:ea typeface="Fraunces SemiBold"/>
                <a:cs typeface="Fraunces SemiBold"/>
                <a:sym typeface="Fraunces SemiBold"/>
              </a:defRPr>
            </a:lvl8pPr>
            <a:lvl9pPr lvl="8" algn="ctr" rtl="0">
              <a:lnSpc>
                <a:spcPct val="100000"/>
              </a:lnSpc>
              <a:spcBef>
                <a:spcPts val="0"/>
              </a:spcBef>
              <a:spcAft>
                <a:spcPts val="0"/>
              </a:spcAft>
              <a:buSzPts val="2400"/>
              <a:buFont typeface="Fraunces SemiBold"/>
              <a:buNone/>
              <a:defRPr sz="3200">
                <a:latin typeface="Fraunces SemiBold"/>
                <a:ea typeface="Fraunces SemiBold"/>
                <a:cs typeface="Fraunces SemiBold"/>
                <a:sym typeface="Fraunces SemiBold"/>
              </a:defRPr>
            </a:lvl9pPr>
          </a:lstStyle>
          <a:p>
            <a:r>
              <a:rPr lang="es-ES"/>
              <a:t>Haga clic para modificar el estilo de subtítulo del patrón</a:t>
            </a:r>
            <a:endParaRPr/>
          </a:p>
        </p:txBody>
      </p:sp>
      <p:sp>
        <p:nvSpPr>
          <p:cNvPr id="242" name="Google Shape;242;p20"/>
          <p:cNvSpPr txBox="1">
            <a:spLocks noGrp="1"/>
          </p:cNvSpPr>
          <p:nvPr>
            <p:ph type="subTitle" idx="13"/>
          </p:nvPr>
        </p:nvSpPr>
        <p:spPr>
          <a:xfrm>
            <a:off x="960000" y="4535807"/>
            <a:ext cx="3192400" cy="5028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Fraunces SemiBold"/>
              <a:buNone/>
              <a:defRPr sz="2400">
                <a:solidFill>
                  <a:schemeClr val="dk1"/>
                </a:solidFill>
                <a:latin typeface="Fraunces SemiBold"/>
                <a:ea typeface="Fraunces SemiBold"/>
                <a:cs typeface="Fraunces SemiBold"/>
                <a:sym typeface="Fraunces SemiBold"/>
              </a:defRPr>
            </a:lvl1pPr>
            <a:lvl2pPr lvl="1" algn="ctr" rtl="0">
              <a:lnSpc>
                <a:spcPct val="100000"/>
              </a:lnSpc>
              <a:spcBef>
                <a:spcPts val="0"/>
              </a:spcBef>
              <a:spcAft>
                <a:spcPts val="0"/>
              </a:spcAft>
              <a:buSzPts val="2400"/>
              <a:buFont typeface="Fraunces SemiBold"/>
              <a:buNone/>
              <a:defRPr sz="3200">
                <a:latin typeface="Fraunces SemiBold"/>
                <a:ea typeface="Fraunces SemiBold"/>
                <a:cs typeface="Fraunces SemiBold"/>
                <a:sym typeface="Fraunces SemiBold"/>
              </a:defRPr>
            </a:lvl2pPr>
            <a:lvl3pPr lvl="2" algn="ctr" rtl="0">
              <a:lnSpc>
                <a:spcPct val="100000"/>
              </a:lnSpc>
              <a:spcBef>
                <a:spcPts val="0"/>
              </a:spcBef>
              <a:spcAft>
                <a:spcPts val="0"/>
              </a:spcAft>
              <a:buSzPts val="2400"/>
              <a:buFont typeface="Fraunces SemiBold"/>
              <a:buNone/>
              <a:defRPr sz="3200">
                <a:latin typeface="Fraunces SemiBold"/>
                <a:ea typeface="Fraunces SemiBold"/>
                <a:cs typeface="Fraunces SemiBold"/>
                <a:sym typeface="Fraunces SemiBold"/>
              </a:defRPr>
            </a:lvl3pPr>
            <a:lvl4pPr lvl="3" algn="ctr" rtl="0">
              <a:lnSpc>
                <a:spcPct val="100000"/>
              </a:lnSpc>
              <a:spcBef>
                <a:spcPts val="0"/>
              </a:spcBef>
              <a:spcAft>
                <a:spcPts val="0"/>
              </a:spcAft>
              <a:buSzPts val="2400"/>
              <a:buFont typeface="Fraunces SemiBold"/>
              <a:buNone/>
              <a:defRPr sz="3200">
                <a:latin typeface="Fraunces SemiBold"/>
                <a:ea typeface="Fraunces SemiBold"/>
                <a:cs typeface="Fraunces SemiBold"/>
                <a:sym typeface="Fraunces SemiBold"/>
              </a:defRPr>
            </a:lvl4pPr>
            <a:lvl5pPr lvl="4" algn="ctr" rtl="0">
              <a:lnSpc>
                <a:spcPct val="100000"/>
              </a:lnSpc>
              <a:spcBef>
                <a:spcPts val="0"/>
              </a:spcBef>
              <a:spcAft>
                <a:spcPts val="0"/>
              </a:spcAft>
              <a:buSzPts val="2400"/>
              <a:buFont typeface="Fraunces SemiBold"/>
              <a:buNone/>
              <a:defRPr sz="3200">
                <a:latin typeface="Fraunces SemiBold"/>
                <a:ea typeface="Fraunces SemiBold"/>
                <a:cs typeface="Fraunces SemiBold"/>
                <a:sym typeface="Fraunces SemiBold"/>
              </a:defRPr>
            </a:lvl5pPr>
            <a:lvl6pPr lvl="5" algn="ctr" rtl="0">
              <a:lnSpc>
                <a:spcPct val="100000"/>
              </a:lnSpc>
              <a:spcBef>
                <a:spcPts val="0"/>
              </a:spcBef>
              <a:spcAft>
                <a:spcPts val="0"/>
              </a:spcAft>
              <a:buSzPts val="2400"/>
              <a:buFont typeface="Fraunces SemiBold"/>
              <a:buNone/>
              <a:defRPr sz="3200">
                <a:latin typeface="Fraunces SemiBold"/>
                <a:ea typeface="Fraunces SemiBold"/>
                <a:cs typeface="Fraunces SemiBold"/>
                <a:sym typeface="Fraunces SemiBold"/>
              </a:defRPr>
            </a:lvl6pPr>
            <a:lvl7pPr lvl="6" algn="ctr" rtl="0">
              <a:lnSpc>
                <a:spcPct val="100000"/>
              </a:lnSpc>
              <a:spcBef>
                <a:spcPts val="0"/>
              </a:spcBef>
              <a:spcAft>
                <a:spcPts val="0"/>
              </a:spcAft>
              <a:buSzPts val="2400"/>
              <a:buFont typeface="Fraunces SemiBold"/>
              <a:buNone/>
              <a:defRPr sz="3200">
                <a:latin typeface="Fraunces SemiBold"/>
                <a:ea typeface="Fraunces SemiBold"/>
                <a:cs typeface="Fraunces SemiBold"/>
                <a:sym typeface="Fraunces SemiBold"/>
              </a:defRPr>
            </a:lvl7pPr>
            <a:lvl8pPr lvl="7" algn="ctr" rtl="0">
              <a:lnSpc>
                <a:spcPct val="100000"/>
              </a:lnSpc>
              <a:spcBef>
                <a:spcPts val="0"/>
              </a:spcBef>
              <a:spcAft>
                <a:spcPts val="0"/>
              </a:spcAft>
              <a:buSzPts val="2400"/>
              <a:buFont typeface="Fraunces SemiBold"/>
              <a:buNone/>
              <a:defRPr sz="3200">
                <a:latin typeface="Fraunces SemiBold"/>
                <a:ea typeface="Fraunces SemiBold"/>
                <a:cs typeface="Fraunces SemiBold"/>
                <a:sym typeface="Fraunces SemiBold"/>
              </a:defRPr>
            </a:lvl8pPr>
            <a:lvl9pPr lvl="8" algn="ctr" rtl="0">
              <a:lnSpc>
                <a:spcPct val="100000"/>
              </a:lnSpc>
              <a:spcBef>
                <a:spcPts val="0"/>
              </a:spcBef>
              <a:spcAft>
                <a:spcPts val="0"/>
              </a:spcAft>
              <a:buSzPts val="2400"/>
              <a:buFont typeface="Fraunces SemiBold"/>
              <a:buNone/>
              <a:defRPr sz="3200">
                <a:latin typeface="Fraunces SemiBold"/>
                <a:ea typeface="Fraunces SemiBold"/>
                <a:cs typeface="Fraunces SemiBold"/>
                <a:sym typeface="Fraunces SemiBold"/>
              </a:defRPr>
            </a:lvl9pPr>
          </a:lstStyle>
          <a:p>
            <a:r>
              <a:rPr lang="es-ES"/>
              <a:t>Haga clic para modificar el estilo de subtítulo del patrón</a:t>
            </a:r>
            <a:endParaRPr/>
          </a:p>
        </p:txBody>
      </p:sp>
      <p:sp>
        <p:nvSpPr>
          <p:cNvPr id="243" name="Google Shape;243;p20"/>
          <p:cNvSpPr txBox="1">
            <a:spLocks noGrp="1"/>
          </p:cNvSpPr>
          <p:nvPr>
            <p:ph type="subTitle" idx="14"/>
          </p:nvPr>
        </p:nvSpPr>
        <p:spPr>
          <a:xfrm>
            <a:off x="4398787" y="4535800"/>
            <a:ext cx="3192400" cy="5028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Fraunces SemiBold"/>
              <a:buNone/>
              <a:defRPr sz="2400">
                <a:solidFill>
                  <a:schemeClr val="dk1"/>
                </a:solidFill>
                <a:latin typeface="Fraunces SemiBold"/>
                <a:ea typeface="Fraunces SemiBold"/>
                <a:cs typeface="Fraunces SemiBold"/>
                <a:sym typeface="Fraunces SemiBold"/>
              </a:defRPr>
            </a:lvl1pPr>
            <a:lvl2pPr lvl="1" algn="ctr" rtl="0">
              <a:lnSpc>
                <a:spcPct val="100000"/>
              </a:lnSpc>
              <a:spcBef>
                <a:spcPts val="0"/>
              </a:spcBef>
              <a:spcAft>
                <a:spcPts val="0"/>
              </a:spcAft>
              <a:buSzPts val="2400"/>
              <a:buFont typeface="Fraunces SemiBold"/>
              <a:buNone/>
              <a:defRPr sz="3200">
                <a:latin typeface="Fraunces SemiBold"/>
                <a:ea typeface="Fraunces SemiBold"/>
                <a:cs typeface="Fraunces SemiBold"/>
                <a:sym typeface="Fraunces SemiBold"/>
              </a:defRPr>
            </a:lvl2pPr>
            <a:lvl3pPr lvl="2" algn="ctr" rtl="0">
              <a:lnSpc>
                <a:spcPct val="100000"/>
              </a:lnSpc>
              <a:spcBef>
                <a:spcPts val="0"/>
              </a:spcBef>
              <a:spcAft>
                <a:spcPts val="0"/>
              </a:spcAft>
              <a:buSzPts val="2400"/>
              <a:buFont typeface="Fraunces SemiBold"/>
              <a:buNone/>
              <a:defRPr sz="3200">
                <a:latin typeface="Fraunces SemiBold"/>
                <a:ea typeface="Fraunces SemiBold"/>
                <a:cs typeface="Fraunces SemiBold"/>
                <a:sym typeface="Fraunces SemiBold"/>
              </a:defRPr>
            </a:lvl3pPr>
            <a:lvl4pPr lvl="3" algn="ctr" rtl="0">
              <a:lnSpc>
                <a:spcPct val="100000"/>
              </a:lnSpc>
              <a:spcBef>
                <a:spcPts val="0"/>
              </a:spcBef>
              <a:spcAft>
                <a:spcPts val="0"/>
              </a:spcAft>
              <a:buSzPts val="2400"/>
              <a:buFont typeface="Fraunces SemiBold"/>
              <a:buNone/>
              <a:defRPr sz="3200">
                <a:latin typeface="Fraunces SemiBold"/>
                <a:ea typeface="Fraunces SemiBold"/>
                <a:cs typeface="Fraunces SemiBold"/>
                <a:sym typeface="Fraunces SemiBold"/>
              </a:defRPr>
            </a:lvl4pPr>
            <a:lvl5pPr lvl="4" algn="ctr" rtl="0">
              <a:lnSpc>
                <a:spcPct val="100000"/>
              </a:lnSpc>
              <a:spcBef>
                <a:spcPts val="0"/>
              </a:spcBef>
              <a:spcAft>
                <a:spcPts val="0"/>
              </a:spcAft>
              <a:buSzPts val="2400"/>
              <a:buFont typeface="Fraunces SemiBold"/>
              <a:buNone/>
              <a:defRPr sz="3200">
                <a:latin typeface="Fraunces SemiBold"/>
                <a:ea typeface="Fraunces SemiBold"/>
                <a:cs typeface="Fraunces SemiBold"/>
                <a:sym typeface="Fraunces SemiBold"/>
              </a:defRPr>
            </a:lvl5pPr>
            <a:lvl6pPr lvl="5" algn="ctr" rtl="0">
              <a:lnSpc>
                <a:spcPct val="100000"/>
              </a:lnSpc>
              <a:spcBef>
                <a:spcPts val="0"/>
              </a:spcBef>
              <a:spcAft>
                <a:spcPts val="0"/>
              </a:spcAft>
              <a:buSzPts val="2400"/>
              <a:buFont typeface="Fraunces SemiBold"/>
              <a:buNone/>
              <a:defRPr sz="3200">
                <a:latin typeface="Fraunces SemiBold"/>
                <a:ea typeface="Fraunces SemiBold"/>
                <a:cs typeface="Fraunces SemiBold"/>
                <a:sym typeface="Fraunces SemiBold"/>
              </a:defRPr>
            </a:lvl6pPr>
            <a:lvl7pPr lvl="6" algn="ctr" rtl="0">
              <a:lnSpc>
                <a:spcPct val="100000"/>
              </a:lnSpc>
              <a:spcBef>
                <a:spcPts val="0"/>
              </a:spcBef>
              <a:spcAft>
                <a:spcPts val="0"/>
              </a:spcAft>
              <a:buSzPts val="2400"/>
              <a:buFont typeface="Fraunces SemiBold"/>
              <a:buNone/>
              <a:defRPr sz="3200">
                <a:latin typeface="Fraunces SemiBold"/>
                <a:ea typeface="Fraunces SemiBold"/>
                <a:cs typeface="Fraunces SemiBold"/>
                <a:sym typeface="Fraunces SemiBold"/>
              </a:defRPr>
            </a:lvl7pPr>
            <a:lvl8pPr lvl="7" algn="ctr" rtl="0">
              <a:lnSpc>
                <a:spcPct val="100000"/>
              </a:lnSpc>
              <a:spcBef>
                <a:spcPts val="0"/>
              </a:spcBef>
              <a:spcAft>
                <a:spcPts val="0"/>
              </a:spcAft>
              <a:buSzPts val="2400"/>
              <a:buFont typeface="Fraunces SemiBold"/>
              <a:buNone/>
              <a:defRPr sz="3200">
                <a:latin typeface="Fraunces SemiBold"/>
                <a:ea typeface="Fraunces SemiBold"/>
                <a:cs typeface="Fraunces SemiBold"/>
                <a:sym typeface="Fraunces SemiBold"/>
              </a:defRPr>
            </a:lvl8pPr>
            <a:lvl9pPr lvl="8" algn="ctr" rtl="0">
              <a:lnSpc>
                <a:spcPct val="100000"/>
              </a:lnSpc>
              <a:spcBef>
                <a:spcPts val="0"/>
              </a:spcBef>
              <a:spcAft>
                <a:spcPts val="0"/>
              </a:spcAft>
              <a:buSzPts val="2400"/>
              <a:buFont typeface="Fraunces SemiBold"/>
              <a:buNone/>
              <a:defRPr sz="3200">
                <a:latin typeface="Fraunces SemiBold"/>
                <a:ea typeface="Fraunces SemiBold"/>
                <a:cs typeface="Fraunces SemiBold"/>
                <a:sym typeface="Fraunces SemiBold"/>
              </a:defRPr>
            </a:lvl9pPr>
          </a:lstStyle>
          <a:p>
            <a:r>
              <a:rPr lang="es-ES"/>
              <a:t>Haga clic para modificar el estilo de subtítulo del patrón</a:t>
            </a:r>
            <a:endParaRPr/>
          </a:p>
        </p:txBody>
      </p:sp>
      <p:sp>
        <p:nvSpPr>
          <p:cNvPr id="244" name="Google Shape;244;p20"/>
          <p:cNvSpPr txBox="1">
            <a:spLocks noGrp="1"/>
          </p:cNvSpPr>
          <p:nvPr>
            <p:ph type="subTitle" idx="15"/>
          </p:nvPr>
        </p:nvSpPr>
        <p:spPr>
          <a:xfrm>
            <a:off x="7837601" y="4535807"/>
            <a:ext cx="3192400" cy="5028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Fraunces SemiBold"/>
              <a:buNone/>
              <a:defRPr sz="2400">
                <a:solidFill>
                  <a:schemeClr val="dk1"/>
                </a:solidFill>
                <a:latin typeface="Fraunces SemiBold"/>
                <a:ea typeface="Fraunces SemiBold"/>
                <a:cs typeface="Fraunces SemiBold"/>
                <a:sym typeface="Fraunces SemiBold"/>
              </a:defRPr>
            </a:lvl1pPr>
            <a:lvl2pPr lvl="1" algn="ctr" rtl="0">
              <a:lnSpc>
                <a:spcPct val="100000"/>
              </a:lnSpc>
              <a:spcBef>
                <a:spcPts val="0"/>
              </a:spcBef>
              <a:spcAft>
                <a:spcPts val="0"/>
              </a:spcAft>
              <a:buSzPts val="2400"/>
              <a:buFont typeface="Fraunces SemiBold"/>
              <a:buNone/>
              <a:defRPr sz="3200">
                <a:latin typeface="Fraunces SemiBold"/>
                <a:ea typeface="Fraunces SemiBold"/>
                <a:cs typeface="Fraunces SemiBold"/>
                <a:sym typeface="Fraunces SemiBold"/>
              </a:defRPr>
            </a:lvl2pPr>
            <a:lvl3pPr lvl="2" algn="ctr" rtl="0">
              <a:lnSpc>
                <a:spcPct val="100000"/>
              </a:lnSpc>
              <a:spcBef>
                <a:spcPts val="0"/>
              </a:spcBef>
              <a:spcAft>
                <a:spcPts val="0"/>
              </a:spcAft>
              <a:buSzPts val="2400"/>
              <a:buFont typeface="Fraunces SemiBold"/>
              <a:buNone/>
              <a:defRPr sz="3200">
                <a:latin typeface="Fraunces SemiBold"/>
                <a:ea typeface="Fraunces SemiBold"/>
                <a:cs typeface="Fraunces SemiBold"/>
                <a:sym typeface="Fraunces SemiBold"/>
              </a:defRPr>
            </a:lvl3pPr>
            <a:lvl4pPr lvl="3" algn="ctr" rtl="0">
              <a:lnSpc>
                <a:spcPct val="100000"/>
              </a:lnSpc>
              <a:spcBef>
                <a:spcPts val="0"/>
              </a:spcBef>
              <a:spcAft>
                <a:spcPts val="0"/>
              </a:spcAft>
              <a:buSzPts val="2400"/>
              <a:buFont typeface="Fraunces SemiBold"/>
              <a:buNone/>
              <a:defRPr sz="3200">
                <a:latin typeface="Fraunces SemiBold"/>
                <a:ea typeface="Fraunces SemiBold"/>
                <a:cs typeface="Fraunces SemiBold"/>
                <a:sym typeface="Fraunces SemiBold"/>
              </a:defRPr>
            </a:lvl4pPr>
            <a:lvl5pPr lvl="4" algn="ctr" rtl="0">
              <a:lnSpc>
                <a:spcPct val="100000"/>
              </a:lnSpc>
              <a:spcBef>
                <a:spcPts val="0"/>
              </a:spcBef>
              <a:spcAft>
                <a:spcPts val="0"/>
              </a:spcAft>
              <a:buSzPts val="2400"/>
              <a:buFont typeface="Fraunces SemiBold"/>
              <a:buNone/>
              <a:defRPr sz="3200">
                <a:latin typeface="Fraunces SemiBold"/>
                <a:ea typeface="Fraunces SemiBold"/>
                <a:cs typeface="Fraunces SemiBold"/>
                <a:sym typeface="Fraunces SemiBold"/>
              </a:defRPr>
            </a:lvl5pPr>
            <a:lvl6pPr lvl="5" algn="ctr" rtl="0">
              <a:lnSpc>
                <a:spcPct val="100000"/>
              </a:lnSpc>
              <a:spcBef>
                <a:spcPts val="0"/>
              </a:spcBef>
              <a:spcAft>
                <a:spcPts val="0"/>
              </a:spcAft>
              <a:buSzPts val="2400"/>
              <a:buFont typeface="Fraunces SemiBold"/>
              <a:buNone/>
              <a:defRPr sz="3200">
                <a:latin typeface="Fraunces SemiBold"/>
                <a:ea typeface="Fraunces SemiBold"/>
                <a:cs typeface="Fraunces SemiBold"/>
                <a:sym typeface="Fraunces SemiBold"/>
              </a:defRPr>
            </a:lvl6pPr>
            <a:lvl7pPr lvl="6" algn="ctr" rtl="0">
              <a:lnSpc>
                <a:spcPct val="100000"/>
              </a:lnSpc>
              <a:spcBef>
                <a:spcPts val="0"/>
              </a:spcBef>
              <a:spcAft>
                <a:spcPts val="0"/>
              </a:spcAft>
              <a:buSzPts val="2400"/>
              <a:buFont typeface="Fraunces SemiBold"/>
              <a:buNone/>
              <a:defRPr sz="3200">
                <a:latin typeface="Fraunces SemiBold"/>
                <a:ea typeface="Fraunces SemiBold"/>
                <a:cs typeface="Fraunces SemiBold"/>
                <a:sym typeface="Fraunces SemiBold"/>
              </a:defRPr>
            </a:lvl7pPr>
            <a:lvl8pPr lvl="7" algn="ctr" rtl="0">
              <a:lnSpc>
                <a:spcPct val="100000"/>
              </a:lnSpc>
              <a:spcBef>
                <a:spcPts val="0"/>
              </a:spcBef>
              <a:spcAft>
                <a:spcPts val="0"/>
              </a:spcAft>
              <a:buSzPts val="2400"/>
              <a:buFont typeface="Fraunces SemiBold"/>
              <a:buNone/>
              <a:defRPr sz="3200">
                <a:latin typeface="Fraunces SemiBold"/>
                <a:ea typeface="Fraunces SemiBold"/>
                <a:cs typeface="Fraunces SemiBold"/>
                <a:sym typeface="Fraunces SemiBold"/>
              </a:defRPr>
            </a:lvl8pPr>
            <a:lvl9pPr lvl="8" algn="ctr" rtl="0">
              <a:lnSpc>
                <a:spcPct val="100000"/>
              </a:lnSpc>
              <a:spcBef>
                <a:spcPts val="0"/>
              </a:spcBef>
              <a:spcAft>
                <a:spcPts val="0"/>
              </a:spcAft>
              <a:buSzPts val="2400"/>
              <a:buFont typeface="Fraunces SemiBold"/>
              <a:buNone/>
              <a:defRPr sz="3200">
                <a:latin typeface="Fraunces SemiBold"/>
                <a:ea typeface="Fraunces SemiBold"/>
                <a:cs typeface="Fraunces SemiBold"/>
                <a:sym typeface="Fraunces SemiBold"/>
              </a:defRPr>
            </a:lvl9pPr>
          </a:lstStyle>
          <a:p>
            <a:r>
              <a:rPr lang="es-ES"/>
              <a:t>Haga clic para modificar el estilo de subtítulo del patrón</a:t>
            </a:r>
            <a:endParaRPr/>
          </a:p>
        </p:txBody>
      </p:sp>
      <p:grpSp>
        <p:nvGrpSpPr>
          <p:cNvPr id="245" name="Google Shape;245;p20"/>
          <p:cNvGrpSpPr/>
          <p:nvPr/>
        </p:nvGrpSpPr>
        <p:grpSpPr>
          <a:xfrm>
            <a:off x="212801" y="81869"/>
            <a:ext cx="11776713" cy="6402579"/>
            <a:chOff x="159600" y="61402"/>
            <a:chExt cx="8832535" cy="4801934"/>
          </a:xfrm>
        </p:grpSpPr>
        <p:sp>
          <p:nvSpPr>
            <p:cNvPr id="246" name="Google Shape;246;p20"/>
            <p:cNvSpPr/>
            <p:nvPr/>
          </p:nvSpPr>
          <p:spPr>
            <a:xfrm flipH="1">
              <a:off x="8869435" y="4455906"/>
              <a:ext cx="122700" cy="122700"/>
            </a:xfrm>
            <a:prstGeom prst="plaque">
              <a:avLst>
                <a:gd name="adj" fmla="val 50000"/>
              </a:avLst>
            </a:prstGeom>
            <a:solidFill>
              <a:srgbClr val="FFFFFF"/>
            </a:solidFill>
            <a:ln>
              <a:noFill/>
            </a:ln>
            <a:effectLst>
              <a:outerShdw blurRad="142875" algn="bl" rotWithShape="0">
                <a:srgbClr val="FFFFFF"/>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 name="Google Shape;247;p20"/>
            <p:cNvSpPr/>
            <p:nvPr/>
          </p:nvSpPr>
          <p:spPr>
            <a:xfrm flipH="1">
              <a:off x="1867626" y="61402"/>
              <a:ext cx="122700" cy="122700"/>
            </a:xfrm>
            <a:prstGeom prst="plaque">
              <a:avLst>
                <a:gd name="adj" fmla="val 50000"/>
              </a:avLst>
            </a:prstGeom>
            <a:solidFill>
              <a:srgbClr val="FFFFFF"/>
            </a:solidFill>
            <a:ln>
              <a:noFill/>
            </a:ln>
            <a:effectLst>
              <a:outerShdw blurRad="142875" algn="bl" rotWithShape="0">
                <a:srgbClr val="FFFFFF"/>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 name="Google Shape;248;p20"/>
            <p:cNvSpPr/>
            <p:nvPr/>
          </p:nvSpPr>
          <p:spPr>
            <a:xfrm flipH="1">
              <a:off x="6943647" y="97543"/>
              <a:ext cx="50400" cy="50400"/>
            </a:xfrm>
            <a:prstGeom prst="ellipse">
              <a:avLst/>
            </a:prstGeom>
            <a:solidFill>
              <a:srgbClr val="FFFFFF"/>
            </a:solidFill>
            <a:ln>
              <a:noFill/>
            </a:ln>
            <a:effectLst>
              <a:outerShdw blurRad="142875" algn="bl" rotWithShape="0">
                <a:srgbClr val="FFFFFF"/>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 name="Google Shape;249;p20"/>
            <p:cNvSpPr/>
            <p:nvPr/>
          </p:nvSpPr>
          <p:spPr>
            <a:xfrm flipH="1">
              <a:off x="8905582" y="902000"/>
              <a:ext cx="50400" cy="50400"/>
            </a:xfrm>
            <a:prstGeom prst="ellipse">
              <a:avLst/>
            </a:prstGeom>
            <a:solidFill>
              <a:srgbClr val="FFFFFF"/>
            </a:solidFill>
            <a:ln>
              <a:noFill/>
            </a:ln>
            <a:effectLst>
              <a:outerShdw blurRad="142875" algn="bl" rotWithShape="0">
                <a:srgbClr val="FFFFFF"/>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 name="Google Shape;250;p20"/>
            <p:cNvSpPr/>
            <p:nvPr/>
          </p:nvSpPr>
          <p:spPr>
            <a:xfrm flipH="1">
              <a:off x="159600" y="4740636"/>
              <a:ext cx="122700" cy="122700"/>
            </a:xfrm>
            <a:prstGeom prst="plaque">
              <a:avLst>
                <a:gd name="adj" fmla="val 50000"/>
              </a:avLst>
            </a:prstGeom>
            <a:solidFill>
              <a:srgbClr val="FFFFFF"/>
            </a:solidFill>
            <a:ln>
              <a:noFill/>
            </a:ln>
            <a:effectLst>
              <a:outerShdw blurRad="142875" algn="bl" rotWithShape="0">
                <a:srgbClr val="FFFFFF"/>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1462434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251"/>
        <p:cNvGrpSpPr/>
        <p:nvPr/>
      </p:nvGrpSpPr>
      <p:grpSpPr>
        <a:xfrm>
          <a:off x="0" y="0"/>
          <a:ext cx="0" cy="0"/>
          <a:chOff x="0" y="0"/>
          <a:chExt cx="0" cy="0"/>
        </a:xfrm>
      </p:grpSpPr>
      <p:pic>
        <p:nvPicPr>
          <p:cNvPr id="252" name="Google Shape;252;p21"/>
          <p:cNvPicPr preferRelativeResize="0"/>
          <p:nvPr/>
        </p:nvPicPr>
        <p:blipFill>
          <a:blip r:embed="rId2">
            <a:alphaModFix/>
          </a:blip>
          <a:stretch>
            <a:fillRect/>
          </a:stretch>
        </p:blipFill>
        <p:spPr>
          <a:xfrm rot="10800000" flipH="1">
            <a:off x="0" y="0"/>
            <a:ext cx="12192000" cy="6858000"/>
          </a:xfrm>
          <a:prstGeom prst="rect">
            <a:avLst/>
          </a:prstGeom>
          <a:noFill/>
          <a:ln>
            <a:noFill/>
          </a:ln>
        </p:spPr>
      </p:pic>
      <p:sp>
        <p:nvSpPr>
          <p:cNvPr id="253" name="Google Shape;253;p21"/>
          <p:cNvSpPr/>
          <p:nvPr/>
        </p:nvSpPr>
        <p:spPr>
          <a:xfrm>
            <a:off x="744533" y="2219033"/>
            <a:ext cx="10703200" cy="4638800"/>
          </a:xfrm>
          <a:prstGeom prst="rect">
            <a:avLst/>
          </a:prstGeom>
          <a:solidFill>
            <a:srgbClr val="FFFFFF">
              <a:alpha val="8000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4" name="Google Shape;254;p21"/>
          <p:cNvSpPr txBox="1">
            <a:spLocks noGrp="1"/>
          </p:cNvSpPr>
          <p:nvPr>
            <p:ph type="ctrTitle"/>
          </p:nvPr>
        </p:nvSpPr>
        <p:spPr>
          <a:xfrm>
            <a:off x="3845292" y="2440533"/>
            <a:ext cx="5712000" cy="1125600"/>
          </a:xfrm>
          <a:prstGeom prst="rect">
            <a:avLst/>
          </a:prstGeom>
        </p:spPr>
        <p:txBody>
          <a:bodyPr spcFirstLastPara="1" wrap="square" lIns="91425" tIns="91425" rIns="91425" bIns="91425" anchor="t" anchorCtr="0">
            <a:noAutofit/>
          </a:bodyPr>
          <a:lstStyle>
            <a:lvl1pPr lvl="0" algn="l" rtl="0">
              <a:spcBef>
                <a:spcPts val="0"/>
              </a:spcBef>
              <a:spcAft>
                <a:spcPts val="0"/>
              </a:spcAft>
              <a:buSzPts val="5200"/>
              <a:buNone/>
              <a:defRPr sz="7866"/>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r>
              <a:rPr lang="es-ES"/>
              <a:t>Haga clic para modificar el estilo de título del patrón</a:t>
            </a:r>
            <a:endParaRPr/>
          </a:p>
        </p:txBody>
      </p:sp>
      <p:sp>
        <p:nvSpPr>
          <p:cNvPr id="255" name="Google Shape;255;p21"/>
          <p:cNvSpPr txBox="1">
            <a:spLocks noGrp="1"/>
          </p:cNvSpPr>
          <p:nvPr>
            <p:ph type="subTitle" idx="1"/>
          </p:nvPr>
        </p:nvSpPr>
        <p:spPr>
          <a:xfrm>
            <a:off x="3845292" y="3720867"/>
            <a:ext cx="5712000" cy="1206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800"/>
              <a:buNone/>
              <a:defRPr sz="2400"/>
            </a:lvl2pPr>
            <a:lvl3pPr lvl="2" algn="ctr" rtl="0">
              <a:lnSpc>
                <a:spcPct val="100000"/>
              </a:lnSpc>
              <a:spcBef>
                <a:spcPts val="0"/>
              </a:spcBef>
              <a:spcAft>
                <a:spcPts val="0"/>
              </a:spcAft>
              <a:buSzPts val="1800"/>
              <a:buNone/>
              <a:defRPr sz="2400"/>
            </a:lvl3pPr>
            <a:lvl4pPr lvl="3" algn="ctr" rtl="0">
              <a:lnSpc>
                <a:spcPct val="100000"/>
              </a:lnSpc>
              <a:spcBef>
                <a:spcPts val="0"/>
              </a:spcBef>
              <a:spcAft>
                <a:spcPts val="0"/>
              </a:spcAft>
              <a:buSzPts val="1800"/>
              <a:buNone/>
              <a:defRPr sz="2400"/>
            </a:lvl4pPr>
            <a:lvl5pPr lvl="4" algn="ctr" rtl="0">
              <a:lnSpc>
                <a:spcPct val="100000"/>
              </a:lnSpc>
              <a:spcBef>
                <a:spcPts val="0"/>
              </a:spcBef>
              <a:spcAft>
                <a:spcPts val="0"/>
              </a:spcAft>
              <a:buSzPts val="1800"/>
              <a:buNone/>
              <a:defRPr sz="2400"/>
            </a:lvl5pPr>
            <a:lvl6pPr lvl="5" algn="ctr" rtl="0">
              <a:lnSpc>
                <a:spcPct val="100000"/>
              </a:lnSpc>
              <a:spcBef>
                <a:spcPts val="0"/>
              </a:spcBef>
              <a:spcAft>
                <a:spcPts val="0"/>
              </a:spcAft>
              <a:buSzPts val="1800"/>
              <a:buNone/>
              <a:defRPr sz="2400"/>
            </a:lvl6pPr>
            <a:lvl7pPr lvl="6" algn="ctr" rtl="0">
              <a:lnSpc>
                <a:spcPct val="100000"/>
              </a:lnSpc>
              <a:spcBef>
                <a:spcPts val="0"/>
              </a:spcBef>
              <a:spcAft>
                <a:spcPts val="0"/>
              </a:spcAft>
              <a:buSzPts val="1800"/>
              <a:buNone/>
              <a:defRPr sz="2400"/>
            </a:lvl7pPr>
            <a:lvl8pPr lvl="7" algn="ctr" rtl="0">
              <a:lnSpc>
                <a:spcPct val="100000"/>
              </a:lnSpc>
              <a:spcBef>
                <a:spcPts val="0"/>
              </a:spcBef>
              <a:spcAft>
                <a:spcPts val="0"/>
              </a:spcAft>
              <a:buSzPts val="1800"/>
              <a:buNone/>
              <a:defRPr sz="2400"/>
            </a:lvl8pPr>
            <a:lvl9pPr lvl="8" algn="ctr" rtl="0">
              <a:lnSpc>
                <a:spcPct val="100000"/>
              </a:lnSpc>
              <a:spcBef>
                <a:spcPts val="0"/>
              </a:spcBef>
              <a:spcAft>
                <a:spcPts val="0"/>
              </a:spcAft>
              <a:buSzPts val="1800"/>
              <a:buNone/>
              <a:defRPr sz="2400"/>
            </a:lvl9pPr>
          </a:lstStyle>
          <a:p>
            <a:r>
              <a:rPr lang="es-ES"/>
              <a:t>Haga clic para modificar el estilo de subtítulo del patrón</a:t>
            </a:r>
            <a:endParaRPr/>
          </a:p>
        </p:txBody>
      </p:sp>
      <p:grpSp>
        <p:nvGrpSpPr>
          <p:cNvPr id="256" name="Google Shape;256;p21"/>
          <p:cNvGrpSpPr/>
          <p:nvPr/>
        </p:nvGrpSpPr>
        <p:grpSpPr>
          <a:xfrm>
            <a:off x="273745" y="367800"/>
            <a:ext cx="11583169" cy="5184245"/>
            <a:chOff x="205308" y="275850"/>
            <a:chExt cx="8687377" cy="3888184"/>
          </a:xfrm>
        </p:grpSpPr>
        <p:sp>
          <p:nvSpPr>
            <p:cNvPr id="257" name="Google Shape;257;p21"/>
            <p:cNvSpPr/>
            <p:nvPr/>
          </p:nvSpPr>
          <p:spPr>
            <a:xfrm>
              <a:off x="205308" y="3097345"/>
              <a:ext cx="183000" cy="183000"/>
            </a:xfrm>
            <a:prstGeom prst="plaque">
              <a:avLst>
                <a:gd name="adj" fmla="val 50000"/>
              </a:avLst>
            </a:prstGeom>
            <a:solidFill>
              <a:srgbClr val="FFFFFF"/>
            </a:solidFill>
            <a:ln>
              <a:noFill/>
            </a:ln>
            <a:effectLst>
              <a:outerShdw blurRad="142875" algn="bl" rotWithShape="0">
                <a:srgbClr val="FFFFFF"/>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 name="Google Shape;258;p21"/>
            <p:cNvSpPr/>
            <p:nvPr/>
          </p:nvSpPr>
          <p:spPr>
            <a:xfrm>
              <a:off x="8632970" y="1317702"/>
              <a:ext cx="183000" cy="183000"/>
            </a:xfrm>
            <a:prstGeom prst="plaque">
              <a:avLst>
                <a:gd name="adj" fmla="val 50000"/>
              </a:avLst>
            </a:prstGeom>
            <a:solidFill>
              <a:srgbClr val="FFFFFF"/>
            </a:solidFill>
            <a:ln>
              <a:noFill/>
            </a:ln>
            <a:effectLst>
              <a:outerShdw blurRad="142875" algn="bl" rotWithShape="0">
                <a:srgbClr val="FFFFFF"/>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 name="Google Shape;259;p21"/>
            <p:cNvSpPr/>
            <p:nvPr/>
          </p:nvSpPr>
          <p:spPr>
            <a:xfrm>
              <a:off x="5547000" y="459700"/>
              <a:ext cx="75300" cy="75300"/>
            </a:xfrm>
            <a:prstGeom prst="ellipse">
              <a:avLst/>
            </a:prstGeom>
            <a:solidFill>
              <a:srgbClr val="FFFFFF"/>
            </a:solidFill>
            <a:ln>
              <a:noFill/>
            </a:ln>
            <a:effectLst>
              <a:outerShdw blurRad="142875" algn="bl" rotWithShape="0">
                <a:srgbClr val="FFFFFF"/>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 name="Google Shape;260;p21"/>
            <p:cNvSpPr/>
            <p:nvPr/>
          </p:nvSpPr>
          <p:spPr>
            <a:xfrm>
              <a:off x="2891095" y="1089102"/>
              <a:ext cx="183000" cy="183000"/>
            </a:xfrm>
            <a:prstGeom prst="plaque">
              <a:avLst>
                <a:gd name="adj" fmla="val 50000"/>
              </a:avLst>
            </a:prstGeom>
            <a:solidFill>
              <a:srgbClr val="FFFFFF"/>
            </a:solidFill>
            <a:ln>
              <a:noFill/>
            </a:ln>
            <a:effectLst>
              <a:outerShdw blurRad="142875" algn="bl" rotWithShape="0">
                <a:srgbClr val="FFFFFF"/>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 name="Google Shape;261;p21"/>
            <p:cNvSpPr/>
            <p:nvPr/>
          </p:nvSpPr>
          <p:spPr>
            <a:xfrm>
              <a:off x="465400" y="275850"/>
              <a:ext cx="75300" cy="75300"/>
            </a:xfrm>
            <a:prstGeom prst="ellipse">
              <a:avLst/>
            </a:prstGeom>
            <a:solidFill>
              <a:srgbClr val="FFFFFF"/>
            </a:solidFill>
            <a:ln>
              <a:noFill/>
            </a:ln>
            <a:effectLst>
              <a:outerShdw blurRad="142875" algn="bl" rotWithShape="0">
                <a:srgbClr val="FFFFFF"/>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 name="Google Shape;262;p21"/>
            <p:cNvSpPr/>
            <p:nvPr/>
          </p:nvSpPr>
          <p:spPr>
            <a:xfrm>
              <a:off x="8817384" y="4088734"/>
              <a:ext cx="75300" cy="75300"/>
            </a:xfrm>
            <a:prstGeom prst="ellipse">
              <a:avLst/>
            </a:prstGeom>
            <a:solidFill>
              <a:srgbClr val="FFFFFF"/>
            </a:solidFill>
            <a:ln>
              <a:noFill/>
            </a:ln>
            <a:effectLst>
              <a:outerShdw blurRad="142875" algn="bl" rotWithShape="0">
                <a:srgbClr val="FFFFFF"/>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63" name="Google Shape;263;p21"/>
          <p:cNvSpPr txBox="1"/>
          <p:nvPr/>
        </p:nvSpPr>
        <p:spPr>
          <a:xfrm>
            <a:off x="3845292" y="5081600"/>
            <a:ext cx="5712000" cy="638800"/>
          </a:xfrm>
          <a:prstGeom prst="rect">
            <a:avLst/>
          </a:prstGeom>
          <a:noFill/>
          <a:ln>
            <a:noFill/>
          </a:ln>
        </p:spPr>
        <p:txBody>
          <a:bodyPr spcFirstLastPara="1" wrap="square" lIns="121900" tIns="121900" rIns="121900" bIns="121900" anchor="ctr" anchorCtr="0">
            <a:noAutofit/>
          </a:bodyPr>
          <a:lstStyle/>
          <a:p>
            <a:pPr marL="0" lvl="0" indent="0" algn="l" rtl="0">
              <a:lnSpc>
                <a:spcPct val="100000"/>
              </a:lnSpc>
              <a:spcBef>
                <a:spcPts val="0"/>
              </a:spcBef>
              <a:spcAft>
                <a:spcPts val="0"/>
              </a:spcAft>
              <a:buNone/>
            </a:pPr>
            <a:r>
              <a:rPr lang="en" sz="1333" b="1">
                <a:solidFill>
                  <a:schemeClr val="dk1"/>
                </a:solidFill>
                <a:latin typeface="Albert Sans"/>
                <a:ea typeface="Albert Sans"/>
                <a:cs typeface="Albert Sans"/>
                <a:sym typeface="Albert Sans"/>
              </a:rPr>
              <a:t>CREDITS: </a:t>
            </a:r>
            <a:r>
              <a:rPr lang="en" sz="1333">
                <a:solidFill>
                  <a:schemeClr val="dk1"/>
                </a:solidFill>
                <a:latin typeface="Albert Sans"/>
                <a:ea typeface="Albert Sans"/>
                <a:cs typeface="Albert Sans"/>
                <a:sym typeface="Albert Sans"/>
              </a:rPr>
              <a:t>This presentation template was created by </a:t>
            </a:r>
            <a:r>
              <a:rPr lang="en" sz="1333" u="sng">
                <a:solidFill>
                  <a:schemeClr val="dk1"/>
                </a:solidFill>
                <a:latin typeface="Albert Sans"/>
                <a:ea typeface="Albert Sans"/>
                <a:cs typeface="Albert Sans"/>
                <a:sym typeface="Albert Sans"/>
                <a:hlinkClick r:id="rId3">
                  <a:extLst>
                    <a:ext uri="{A12FA001-AC4F-418D-AE19-62706E023703}">
                      <ahyp:hlinkClr xmlns:ahyp="http://schemas.microsoft.com/office/drawing/2018/hyperlinkcolor" val="tx"/>
                    </a:ext>
                  </a:extLst>
                </a:hlinkClick>
              </a:rPr>
              <a:t>Slidesgo</a:t>
            </a:r>
            <a:r>
              <a:rPr lang="en" sz="1333" u="sng">
                <a:solidFill>
                  <a:schemeClr val="dk1"/>
                </a:solidFill>
                <a:latin typeface="Albert Sans"/>
                <a:ea typeface="Albert Sans"/>
                <a:cs typeface="Albert Sans"/>
                <a:sym typeface="Albert Sans"/>
              </a:rPr>
              <a:t>,</a:t>
            </a:r>
            <a:r>
              <a:rPr lang="en" sz="1333">
                <a:solidFill>
                  <a:schemeClr val="dk1"/>
                </a:solidFill>
                <a:latin typeface="Albert Sans"/>
                <a:ea typeface="Albert Sans"/>
                <a:cs typeface="Albert Sans"/>
                <a:sym typeface="Albert Sans"/>
              </a:rPr>
              <a:t> including icons by </a:t>
            </a:r>
            <a:r>
              <a:rPr lang="en" sz="1333" u="sng">
                <a:solidFill>
                  <a:schemeClr val="dk1"/>
                </a:solidFill>
                <a:latin typeface="Albert Sans"/>
                <a:ea typeface="Albert Sans"/>
                <a:cs typeface="Albert Sans"/>
                <a:sym typeface="Albert Sans"/>
                <a:hlinkClick r:id="rId4">
                  <a:extLst>
                    <a:ext uri="{A12FA001-AC4F-418D-AE19-62706E023703}">
                      <ahyp:hlinkClr xmlns:ahyp="http://schemas.microsoft.com/office/drawing/2018/hyperlinkcolor" val="tx"/>
                    </a:ext>
                  </a:extLst>
                </a:hlinkClick>
              </a:rPr>
              <a:t>Flaticon</a:t>
            </a:r>
            <a:r>
              <a:rPr lang="en" sz="1333">
                <a:solidFill>
                  <a:schemeClr val="dk1"/>
                </a:solidFill>
                <a:latin typeface="Albert Sans"/>
                <a:ea typeface="Albert Sans"/>
                <a:cs typeface="Albert Sans"/>
                <a:sym typeface="Albert Sans"/>
              </a:rPr>
              <a:t> and infographics &amp; images by </a:t>
            </a:r>
            <a:r>
              <a:rPr lang="en" sz="1333" u="sng">
                <a:solidFill>
                  <a:schemeClr val="dk1"/>
                </a:solidFill>
                <a:latin typeface="Albert Sans"/>
                <a:ea typeface="Albert Sans"/>
                <a:cs typeface="Albert Sans"/>
                <a:sym typeface="Albert Sans"/>
                <a:hlinkClick r:id="rId5">
                  <a:extLst>
                    <a:ext uri="{A12FA001-AC4F-418D-AE19-62706E023703}">
                      <ahyp:hlinkClr xmlns:ahyp="http://schemas.microsoft.com/office/drawing/2018/hyperlinkcolor" val="tx"/>
                    </a:ext>
                  </a:extLst>
                </a:hlinkClick>
              </a:rPr>
              <a:t>Freepik</a:t>
            </a:r>
            <a:endParaRPr sz="1333" u="sng">
              <a:solidFill>
                <a:schemeClr val="dk1"/>
              </a:solidFill>
              <a:highlight>
                <a:srgbClr val="DFDEFC"/>
              </a:highlight>
              <a:latin typeface="Albert Sans"/>
              <a:ea typeface="Albert Sans"/>
              <a:cs typeface="Albert Sans"/>
              <a:sym typeface="Albert Sans"/>
            </a:endParaRPr>
          </a:p>
        </p:txBody>
      </p:sp>
    </p:spTree>
    <p:extLst>
      <p:ext uri="{BB962C8B-B14F-4D97-AF65-F5344CB8AC3E}">
        <p14:creationId xmlns:p14="http://schemas.microsoft.com/office/powerpoint/2010/main" val="14172617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264"/>
        <p:cNvGrpSpPr/>
        <p:nvPr/>
      </p:nvGrpSpPr>
      <p:grpSpPr>
        <a:xfrm>
          <a:off x="0" y="0"/>
          <a:ext cx="0" cy="0"/>
          <a:chOff x="0" y="0"/>
          <a:chExt cx="0" cy="0"/>
        </a:xfrm>
      </p:grpSpPr>
      <p:pic>
        <p:nvPicPr>
          <p:cNvPr id="265" name="Google Shape;265;p22"/>
          <p:cNvPicPr preferRelativeResize="0"/>
          <p:nvPr/>
        </p:nvPicPr>
        <p:blipFill>
          <a:blip r:embed="rId2">
            <a:alphaModFix/>
          </a:blip>
          <a:stretch>
            <a:fillRect/>
          </a:stretch>
        </p:blipFill>
        <p:spPr>
          <a:xfrm>
            <a:off x="0" y="0"/>
            <a:ext cx="12192000" cy="6858000"/>
          </a:xfrm>
          <a:prstGeom prst="rect">
            <a:avLst/>
          </a:prstGeom>
          <a:noFill/>
          <a:ln>
            <a:noFill/>
          </a:ln>
        </p:spPr>
      </p:pic>
      <p:sp>
        <p:nvSpPr>
          <p:cNvPr id="266" name="Google Shape;266;p22"/>
          <p:cNvSpPr/>
          <p:nvPr/>
        </p:nvSpPr>
        <p:spPr>
          <a:xfrm>
            <a:off x="744533" y="2219033"/>
            <a:ext cx="10703200" cy="4638800"/>
          </a:xfrm>
          <a:prstGeom prst="rect">
            <a:avLst/>
          </a:prstGeom>
          <a:solidFill>
            <a:srgbClr val="FFFFFF">
              <a:alpha val="8000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67" name="Google Shape;267;p22"/>
          <p:cNvGrpSpPr/>
          <p:nvPr/>
        </p:nvGrpSpPr>
        <p:grpSpPr>
          <a:xfrm>
            <a:off x="273745" y="367800"/>
            <a:ext cx="11583169" cy="5184245"/>
            <a:chOff x="205308" y="275850"/>
            <a:chExt cx="8687377" cy="3888184"/>
          </a:xfrm>
        </p:grpSpPr>
        <p:sp>
          <p:nvSpPr>
            <p:cNvPr id="268" name="Google Shape;268;p22"/>
            <p:cNvSpPr/>
            <p:nvPr/>
          </p:nvSpPr>
          <p:spPr>
            <a:xfrm>
              <a:off x="205308" y="3097345"/>
              <a:ext cx="183000" cy="183000"/>
            </a:xfrm>
            <a:prstGeom prst="plaque">
              <a:avLst>
                <a:gd name="adj" fmla="val 50000"/>
              </a:avLst>
            </a:prstGeom>
            <a:solidFill>
              <a:srgbClr val="FFFFFF"/>
            </a:solidFill>
            <a:ln>
              <a:noFill/>
            </a:ln>
            <a:effectLst>
              <a:outerShdw blurRad="142875" algn="bl" rotWithShape="0">
                <a:srgbClr val="FFFFFF"/>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9" name="Google Shape;269;p22"/>
            <p:cNvSpPr/>
            <p:nvPr/>
          </p:nvSpPr>
          <p:spPr>
            <a:xfrm>
              <a:off x="8632970" y="1317702"/>
              <a:ext cx="183000" cy="183000"/>
            </a:xfrm>
            <a:prstGeom prst="plaque">
              <a:avLst>
                <a:gd name="adj" fmla="val 50000"/>
              </a:avLst>
            </a:prstGeom>
            <a:solidFill>
              <a:srgbClr val="FFFFFF"/>
            </a:solidFill>
            <a:ln>
              <a:noFill/>
            </a:ln>
            <a:effectLst>
              <a:outerShdw blurRad="142875" algn="bl" rotWithShape="0">
                <a:srgbClr val="FFFFFF"/>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 name="Google Shape;270;p22"/>
            <p:cNvSpPr/>
            <p:nvPr/>
          </p:nvSpPr>
          <p:spPr>
            <a:xfrm>
              <a:off x="5547000" y="459700"/>
              <a:ext cx="75300" cy="75300"/>
            </a:xfrm>
            <a:prstGeom prst="ellipse">
              <a:avLst/>
            </a:prstGeom>
            <a:solidFill>
              <a:srgbClr val="FFFFFF"/>
            </a:solidFill>
            <a:ln>
              <a:noFill/>
            </a:ln>
            <a:effectLst>
              <a:outerShdw blurRad="142875" algn="bl" rotWithShape="0">
                <a:srgbClr val="FFFFFF"/>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 name="Google Shape;271;p22"/>
            <p:cNvSpPr/>
            <p:nvPr/>
          </p:nvSpPr>
          <p:spPr>
            <a:xfrm>
              <a:off x="2891095" y="1089102"/>
              <a:ext cx="183000" cy="183000"/>
            </a:xfrm>
            <a:prstGeom prst="plaque">
              <a:avLst>
                <a:gd name="adj" fmla="val 50000"/>
              </a:avLst>
            </a:prstGeom>
            <a:solidFill>
              <a:srgbClr val="FFFFFF"/>
            </a:solidFill>
            <a:ln>
              <a:noFill/>
            </a:ln>
            <a:effectLst>
              <a:outerShdw blurRad="142875" algn="bl" rotWithShape="0">
                <a:srgbClr val="FFFFFF"/>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 name="Google Shape;272;p22"/>
            <p:cNvSpPr/>
            <p:nvPr/>
          </p:nvSpPr>
          <p:spPr>
            <a:xfrm>
              <a:off x="465400" y="275850"/>
              <a:ext cx="75300" cy="75300"/>
            </a:xfrm>
            <a:prstGeom prst="ellipse">
              <a:avLst/>
            </a:prstGeom>
            <a:solidFill>
              <a:srgbClr val="FFFFFF"/>
            </a:solidFill>
            <a:ln>
              <a:noFill/>
            </a:ln>
            <a:effectLst>
              <a:outerShdw blurRad="142875" algn="bl" rotWithShape="0">
                <a:srgbClr val="FFFFFF"/>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 name="Google Shape;273;p22"/>
            <p:cNvSpPr/>
            <p:nvPr/>
          </p:nvSpPr>
          <p:spPr>
            <a:xfrm>
              <a:off x="8817384" y="4088734"/>
              <a:ext cx="75300" cy="75300"/>
            </a:xfrm>
            <a:prstGeom prst="ellipse">
              <a:avLst/>
            </a:prstGeom>
            <a:solidFill>
              <a:srgbClr val="FFFFFF"/>
            </a:solidFill>
            <a:ln>
              <a:noFill/>
            </a:ln>
            <a:effectLst>
              <a:outerShdw blurRad="142875" algn="bl" rotWithShape="0">
                <a:srgbClr val="FFFFFF"/>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8842616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0"/>
        <p:cNvGrpSpPr/>
        <p:nvPr/>
      </p:nvGrpSpPr>
      <p:grpSpPr>
        <a:xfrm>
          <a:off x="0" y="0"/>
          <a:ext cx="0" cy="0"/>
          <a:chOff x="0" y="0"/>
          <a:chExt cx="0" cy="0"/>
        </a:xfrm>
      </p:grpSpPr>
      <p:pic>
        <p:nvPicPr>
          <p:cNvPr id="21" name="Google Shape;21;p3"/>
          <p:cNvPicPr preferRelativeResize="0"/>
          <p:nvPr/>
        </p:nvPicPr>
        <p:blipFill>
          <a:blip r:embed="rId2">
            <a:alphaModFix/>
          </a:blip>
          <a:stretch>
            <a:fillRect/>
          </a:stretch>
        </p:blipFill>
        <p:spPr>
          <a:xfrm>
            <a:off x="0" y="0"/>
            <a:ext cx="12192000" cy="6858000"/>
          </a:xfrm>
          <a:prstGeom prst="rect">
            <a:avLst/>
          </a:prstGeom>
          <a:noFill/>
          <a:ln>
            <a:noFill/>
          </a:ln>
        </p:spPr>
      </p:pic>
      <p:sp>
        <p:nvSpPr>
          <p:cNvPr id="22" name="Google Shape;22;p3"/>
          <p:cNvSpPr/>
          <p:nvPr/>
        </p:nvSpPr>
        <p:spPr>
          <a:xfrm>
            <a:off x="744533" y="2219033"/>
            <a:ext cx="10703200" cy="4638800"/>
          </a:xfrm>
          <a:prstGeom prst="rect">
            <a:avLst/>
          </a:prstGeom>
          <a:solidFill>
            <a:srgbClr val="FFFFFF">
              <a:alpha val="8000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 name="Google Shape;23;p3"/>
          <p:cNvSpPr txBox="1">
            <a:spLocks noGrp="1"/>
          </p:cNvSpPr>
          <p:nvPr>
            <p:ph type="title"/>
          </p:nvPr>
        </p:nvSpPr>
        <p:spPr>
          <a:xfrm>
            <a:off x="4101737" y="3583407"/>
            <a:ext cx="5870800" cy="18680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600"/>
              <a:buNone/>
              <a:defRPr sz="5067"/>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r>
              <a:rPr lang="es-ES"/>
              <a:t>Haga clic para modificar el estilo de título del patrón</a:t>
            </a:r>
            <a:endParaRPr/>
          </a:p>
        </p:txBody>
      </p:sp>
      <p:sp>
        <p:nvSpPr>
          <p:cNvPr id="24" name="Google Shape;24;p3"/>
          <p:cNvSpPr txBox="1">
            <a:spLocks noGrp="1"/>
          </p:cNvSpPr>
          <p:nvPr>
            <p:ph type="title" idx="2" hasCustomPrompt="1"/>
          </p:nvPr>
        </p:nvSpPr>
        <p:spPr>
          <a:xfrm>
            <a:off x="2219463" y="3753000"/>
            <a:ext cx="1515200" cy="1122400"/>
          </a:xfrm>
          <a:prstGeom prst="rect">
            <a:avLst/>
          </a:prstGeom>
          <a:noFill/>
        </p:spPr>
        <p:txBody>
          <a:bodyPr spcFirstLastPara="1" wrap="square" lIns="91425" tIns="91425" rIns="91425" bIns="91425" anchor="ctr" anchorCtr="0">
            <a:noAutofit/>
          </a:bodyPr>
          <a:lstStyle>
            <a:lvl1pPr lvl="0" rtl="0">
              <a:spcBef>
                <a:spcPts val="0"/>
              </a:spcBef>
              <a:spcAft>
                <a:spcPts val="0"/>
              </a:spcAft>
              <a:buClr>
                <a:schemeClr val="lt1"/>
              </a:buClr>
              <a:buSzPts val="6000"/>
              <a:buNone/>
              <a:defRPr sz="8000"/>
            </a:lvl1pPr>
            <a:lvl2pPr lvl="1" algn="ctr" rtl="0">
              <a:spcBef>
                <a:spcPts val="0"/>
              </a:spcBef>
              <a:spcAft>
                <a:spcPts val="0"/>
              </a:spcAft>
              <a:buClr>
                <a:schemeClr val="lt1"/>
              </a:buClr>
              <a:buSzPts val="6000"/>
              <a:buNone/>
              <a:defRPr sz="8000">
                <a:solidFill>
                  <a:schemeClr val="lt1"/>
                </a:solidFill>
              </a:defRPr>
            </a:lvl2pPr>
            <a:lvl3pPr lvl="2" algn="ctr" rtl="0">
              <a:spcBef>
                <a:spcPts val="0"/>
              </a:spcBef>
              <a:spcAft>
                <a:spcPts val="0"/>
              </a:spcAft>
              <a:buClr>
                <a:schemeClr val="lt1"/>
              </a:buClr>
              <a:buSzPts val="6000"/>
              <a:buNone/>
              <a:defRPr sz="8000">
                <a:solidFill>
                  <a:schemeClr val="lt1"/>
                </a:solidFill>
              </a:defRPr>
            </a:lvl3pPr>
            <a:lvl4pPr lvl="3" algn="ctr" rtl="0">
              <a:spcBef>
                <a:spcPts val="0"/>
              </a:spcBef>
              <a:spcAft>
                <a:spcPts val="0"/>
              </a:spcAft>
              <a:buClr>
                <a:schemeClr val="lt1"/>
              </a:buClr>
              <a:buSzPts val="6000"/>
              <a:buNone/>
              <a:defRPr sz="8000">
                <a:solidFill>
                  <a:schemeClr val="lt1"/>
                </a:solidFill>
              </a:defRPr>
            </a:lvl4pPr>
            <a:lvl5pPr lvl="4" algn="ctr" rtl="0">
              <a:spcBef>
                <a:spcPts val="0"/>
              </a:spcBef>
              <a:spcAft>
                <a:spcPts val="0"/>
              </a:spcAft>
              <a:buClr>
                <a:schemeClr val="lt1"/>
              </a:buClr>
              <a:buSzPts val="6000"/>
              <a:buNone/>
              <a:defRPr sz="8000">
                <a:solidFill>
                  <a:schemeClr val="lt1"/>
                </a:solidFill>
              </a:defRPr>
            </a:lvl5pPr>
            <a:lvl6pPr lvl="5" algn="ctr" rtl="0">
              <a:spcBef>
                <a:spcPts val="0"/>
              </a:spcBef>
              <a:spcAft>
                <a:spcPts val="0"/>
              </a:spcAft>
              <a:buClr>
                <a:schemeClr val="lt1"/>
              </a:buClr>
              <a:buSzPts val="6000"/>
              <a:buNone/>
              <a:defRPr sz="8000">
                <a:solidFill>
                  <a:schemeClr val="lt1"/>
                </a:solidFill>
              </a:defRPr>
            </a:lvl6pPr>
            <a:lvl7pPr lvl="6" algn="ctr" rtl="0">
              <a:spcBef>
                <a:spcPts val="0"/>
              </a:spcBef>
              <a:spcAft>
                <a:spcPts val="0"/>
              </a:spcAft>
              <a:buClr>
                <a:schemeClr val="lt1"/>
              </a:buClr>
              <a:buSzPts val="6000"/>
              <a:buNone/>
              <a:defRPr sz="8000">
                <a:solidFill>
                  <a:schemeClr val="lt1"/>
                </a:solidFill>
              </a:defRPr>
            </a:lvl7pPr>
            <a:lvl8pPr lvl="7" algn="ctr" rtl="0">
              <a:spcBef>
                <a:spcPts val="0"/>
              </a:spcBef>
              <a:spcAft>
                <a:spcPts val="0"/>
              </a:spcAft>
              <a:buClr>
                <a:schemeClr val="lt1"/>
              </a:buClr>
              <a:buSzPts val="6000"/>
              <a:buNone/>
              <a:defRPr sz="8000">
                <a:solidFill>
                  <a:schemeClr val="lt1"/>
                </a:solidFill>
              </a:defRPr>
            </a:lvl8pPr>
            <a:lvl9pPr lvl="8" algn="ctr" rtl="0">
              <a:spcBef>
                <a:spcPts val="0"/>
              </a:spcBef>
              <a:spcAft>
                <a:spcPts val="0"/>
              </a:spcAft>
              <a:buClr>
                <a:schemeClr val="lt1"/>
              </a:buClr>
              <a:buSzPts val="6000"/>
              <a:buNone/>
              <a:defRPr sz="8000">
                <a:solidFill>
                  <a:schemeClr val="lt1"/>
                </a:solidFill>
              </a:defRPr>
            </a:lvl9pPr>
          </a:lstStyle>
          <a:p>
            <a:r>
              <a:t>xx%</a:t>
            </a:r>
          </a:p>
        </p:txBody>
      </p:sp>
      <p:grpSp>
        <p:nvGrpSpPr>
          <p:cNvPr id="25" name="Google Shape;25;p3"/>
          <p:cNvGrpSpPr/>
          <p:nvPr/>
        </p:nvGrpSpPr>
        <p:grpSpPr>
          <a:xfrm>
            <a:off x="202968" y="361315"/>
            <a:ext cx="11555745" cy="5608060"/>
            <a:chOff x="152225" y="270986"/>
            <a:chExt cx="8666809" cy="4206045"/>
          </a:xfrm>
        </p:grpSpPr>
        <p:sp>
          <p:nvSpPr>
            <p:cNvPr id="26" name="Google Shape;26;p3"/>
            <p:cNvSpPr/>
            <p:nvPr/>
          </p:nvSpPr>
          <p:spPr>
            <a:xfrm>
              <a:off x="8696333" y="357527"/>
              <a:ext cx="122700" cy="122700"/>
            </a:xfrm>
            <a:prstGeom prst="plaque">
              <a:avLst>
                <a:gd name="adj" fmla="val 50000"/>
              </a:avLst>
            </a:prstGeom>
            <a:solidFill>
              <a:srgbClr val="FFFFFF"/>
            </a:solidFill>
            <a:ln>
              <a:noFill/>
            </a:ln>
            <a:effectLst>
              <a:outerShdw blurRad="142875" algn="bl" rotWithShape="0">
                <a:srgbClr val="FFFFFF"/>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 name="Google Shape;27;p3"/>
            <p:cNvSpPr/>
            <p:nvPr/>
          </p:nvSpPr>
          <p:spPr>
            <a:xfrm>
              <a:off x="6416138" y="1215268"/>
              <a:ext cx="50400" cy="50400"/>
            </a:xfrm>
            <a:prstGeom prst="ellipse">
              <a:avLst/>
            </a:prstGeom>
            <a:solidFill>
              <a:srgbClr val="FFFFFF"/>
            </a:solidFill>
            <a:ln>
              <a:noFill/>
            </a:ln>
            <a:effectLst>
              <a:outerShdw blurRad="142875" algn="bl" rotWithShape="0">
                <a:srgbClr val="FFFFFF"/>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 name="Google Shape;28;p3"/>
            <p:cNvSpPr/>
            <p:nvPr/>
          </p:nvSpPr>
          <p:spPr>
            <a:xfrm>
              <a:off x="3205960" y="270986"/>
              <a:ext cx="122700" cy="122700"/>
            </a:xfrm>
            <a:prstGeom prst="plaque">
              <a:avLst>
                <a:gd name="adj" fmla="val 50000"/>
              </a:avLst>
            </a:prstGeom>
            <a:solidFill>
              <a:srgbClr val="FFFFFF"/>
            </a:solidFill>
            <a:ln>
              <a:noFill/>
            </a:ln>
            <a:effectLst>
              <a:outerShdw blurRad="142875" algn="bl" rotWithShape="0">
                <a:srgbClr val="FFFFFF"/>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 name="Google Shape;29;p3"/>
            <p:cNvSpPr/>
            <p:nvPr/>
          </p:nvSpPr>
          <p:spPr>
            <a:xfrm>
              <a:off x="436302" y="357525"/>
              <a:ext cx="50400" cy="50400"/>
            </a:xfrm>
            <a:prstGeom prst="ellipse">
              <a:avLst/>
            </a:prstGeom>
            <a:solidFill>
              <a:srgbClr val="FFFFFF"/>
            </a:solidFill>
            <a:ln>
              <a:noFill/>
            </a:ln>
            <a:effectLst>
              <a:outerShdw blurRad="142875" algn="bl" rotWithShape="0">
                <a:srgbClr val="FFFFFF"/>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 name="Google Shape;30;p3"/>
            <p:cNvSpPr/>
            <p:nvPr/>
          </p:nvSpPr>
          <p:spPr>
            <a:xfrm>
              <a:off x="8732480" y="2929080"/>
              <a:ext cx="50400" cy="50400"/>
            </a:xfrm>
            <a:prstGeom prst="ellipse">
              <a:avLst/>
            </a:prstGeom>
            <a:solidFill>
              <a:srgbClr val="FFFFFF"/>
            </a:solidFill>
            <a:ln>
              <a:noFill/>
            </a:ln>
            <a:effectLst>
              <a:outerShdw blurRad="142875" algn="bl" rotWithShape="0">
                <a:srgbClr val="FFFFFF"/>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3"/>
            <p:cNvSpPr/>
            <p:nvPr/>
          </p:nvSpPr>
          <p:spPr>
            <a:xfrm>
              <a:off x="152225" y="4354331"/>
              <a:ext cx="122700" cy="122700"/>
            </a:xfrm>
            <a:prstGeom prst="plaque">
              <a:avLst>
                <a:gd name="adj" fmla="val 50000"/>
              </a:avLst>
            </a:prstGeom>
            <a:solidFill>
              <a:srgbClr val="FFFFFF"/>
            </a:solidFill>
            <a:ln>
              <a:noFill/>
            </a:ln>
            <a:effectLst>
              <a:outerShdw blurRad="142875" algn="bl" rotWithShape="0">
                <a:srgbClr val="FFFFFF"/>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9845594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274"/>
        <p:cNvGrpSpPr/>
        <p:nvPr/>
      </p:nvGrpSpPr>
      <p:grpSpPr>
        <a:xfrm>
          <a:off x="0" y="0"/>
          <a:ext cx="0" cy="0"/>
          <a:chOff x="0" y="0"/>
          <a:chExt cx="0" cy="0"/>
        </a:xfrm>
      </p:grpSpPr>
      <p:pic>
        <p:nvPicPr>
          <p:cNvPr id="275" name="Google Shape;275;p23"/>
          <p:cNvPicPr preferRelativeResize="0"/>
          <p:nvPr/>
        </p:nvPicPr>
        <p:blipFill>
          <a:blip r:embed="rId2">
            <a:alphaModFix/>
          </a:blip>
          <a:stretch>
            <a:fillRect/>
          </a:stretch>
        </p:blipFill>
        <p:spPr>
          <a:xfrm rot="10800000" flipH="1">
            <a:off x="0" y="0"/>
            <a:ext cx="12192000" cy="6858000"/>
          </a:xfrm>
          <a:prstGeom prst="rect">
            <a:avLst/>
          </a:prstGeom>
          <a:noFill/>
          <a:ln>
            <a:noFill/>
          </a:ln>
        </p:spPr>
      </p:pic>
      <p:sp>
        <p:nvSpPr>
          <p:cNvPr id="276" name="Google Shape;276;p23"/>
          <p:cNvSpPr/>
          <p:nvPr/>
        </p:nvSpPr>
        <p:spPr>
          <a:xfrm>
            <a:off x="535967" y="365333"/>
            <a:ext cx="11120400" cy="6492400"/>
          </a:xfrm>
          <a:prstGeom prst="rect">
            <a:avLst/>
          </a:prstGeom>
          <a:solidFill>
            <a:srgbClr val="FFFFFF">
              <a:alpha val="8000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77" name="Google Shape;277;p23"/>
          <p:cNvGrpSpPr/>
          <p:nvPr/>
        </p:nvGrpSpPr>
        <p:grpSpPr>
          <a:xfrm>
            <a:off x="212801" y="81869"/>
            <a:ext cx="11776713" cy="6402579"/>
            <a:chOff x="159600" y="61402"/>
            <a:chExt cx="8832535" cy="4801934"/>
          </a:xfrm>
        </p:grpSpPr>
        <p:sp>
          <p:nvSpPr>
            <p:cNvPr id="278" name="Google Shape;278;p23"/>
            <p:cNvSpPr/>
            <p:nvPr/>
          </p:nvSpPr>
          <p:spPr>
            <a:xfrm flipH="1">
              <a:off x="8869435" y="4455906"/>
              <a:ext cx="122700" cy="122700"/>
            </a:xfrm>
            <a:prstGeom prst="plaque">
              <a:avLst>
                <a:gd name="adj" fmla="val 50000"/>
              </a:avLst>
            </a:prstGeom>
            <a:solidFill>
              <a:srgbClr val="FFFFFF"/>
            </a:solidFill>
            <a:ln>
              <a:noFill/>
            </a:ln>
            <a:effectLst>
              <a:outerShdw blurRad="142875" algn="bl" rotWithShape="0">
                <a:srgbClr val="FFFFFF"/>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 name="Google Shape;279;p23"/>
            <p:cNvSpPr/>
            <p:nvPr/>
          </p:nvSpPr>
          <p:spPr>
            <a:xfrm flipH="1">
              <a:off x="1867626" y="61402"/>
              <a:ext cx="122700" cy="122700"/>
            </a:xfrm>
            <a:prstGeom prst="plaque">
              <a:avLst>
                <a:gd name="adj" fmla="val 50000"/>
              </a:avLst>
            </a:prstGeom>
            <a:solidFill>
              <a:srgbClr val="FFFFFF"/>
            </a:solidFill>
            <a:ln>
              <a:noFill/>
            </a:ln>
            <a:effectLst>
              <a:outerShdw blurRad="142875" algn="bl" rotWithShape="0">
                <a:srgbClr val="FFFFFF"/>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 name="Google Shape;280;p23"/>
            <p:cNvSpPr/>
            <p:nvPr/>
          </p:nvSpPr>
          <p:spPr>
            <a:xfrm flipH="1">
              <a:off x="6943647" y="97543"/>
              <a:ext cx="50400" cy="50400"/>
            </a:xfrm>
            <a:prstGeom prst="ellipse">
              <a:avLst/>
            </a:prstGeom>
            <a:solidFill>
              <a:srgbClr val="FFFFFF"/>
            </a:solidFill>
            <a:ln>
              <a:noFill/>
            </a:ln>
            <a:effectLst>
              <a:outerShdw blurRad="142875" algn="bl" rotWithShape="0">
                <a:srgbClr val="FFFFFF"/>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1" name="Google Shape;281;p23"/>
            <p:cNvSpPr/>
            <p:nvPr/>
          </p:nvSpPr>
          <p:spPr>
            <a:xfrm flipH="1">
              <a:off x="8905582" y="902000"/>
              <a:ext cx="50400" cy="50400"/>
            </a:xfrm>
            <a:prstGeom prst="ellipse">
              <a:avLst/>
            </a:prstGeom>
            <a:solidFill>
              <a:srgbClr val="FFFFFF"/>
            </a:solidFill>
            <a:ln>
              <a:noFill/>
            </a:ln>
            <a:effectLst>
              <a:outerShdw blurRad="142875" algn="bl" rotWithShape="0">
                <a:srgbClr val="FFFFFF"/>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 name="Google Shape;282;p23"/>
            <p:cNvSpPr/>
            <p:nvPr/>
          </p:nvSpPr>
          <p:spPr>
            <a:xfrm flipH="1">
              <a:off x="159600" y="4740636"/>
              <a:ext cx="122700" cy="122700"/>
            </a:xfrm>
            <a:prstGeom prst="plaque">
              <a:avLst>
                <a:gd name="adj" fmla="val 50000"/>
              </a:avLst>
            </a:prstGeom>
            <a:solidFill>
              <a:srgbClr val="FFFFFF"/>
            </a:solidFill>
            <a:ln>
              <a:noFill/>
            </a:ln>
            <a:effectLst>
              <a:outerShdw blurRad="142875" algn="bl" rotWithShape="0">
                <a:srgbClr val="FFFFFF"/>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4243872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32"/>
        <p:cNvGrpSpPr/>
        <p:nvPr/>
      </p:nvGrpSpPr>
      <p:grpSpPr>
        <a:xfrm>
          <a:off x="0" y="0"/>
          <a:ext cx="0" cy="0"/>
          <a:chOff x="0" y="0"/>
          <a:chExt cx="0" cy="0"/>
        </a:xfrm>
      </p:grpSpPr>
      <p:pic>
        <p:nvPicPr>
          <p:cNvPr id="33" name="Google Shape;33;p4"/>
          <p:cNvPicPr preferRelativeResize="0"/>
          <p:nvPr/>
        </p:nvPicPr>
        <p:blipFill>
          <a:blip r:embed="rId2">
            <a:alphaModFix/>
          </a:blip>
          <a:stretch>
            <a:fillRect/>
          </a:stretch>
        </p:blipFill>
        <p:spPr>
          <a:xfrm rot="10800000" flipH="1">
            <a:off x="0" y="0"/>
            <a:ext cx="12192000" cy="6858000"/>
          </a:xfrm>
          <a:prstGeom prst="rect">
            <a:avLst/>
          </a:prstGeom>
          <a:noFill/>
          <a:ln>
            <a:noFill/>
          </a:ln>
        </p:spPr>
      </p:pic>
      <p:sp>
        <p:nvSpPr>
          <p:cNvPr id="34" name="Google Shape;34;p4"/>
          <p:cNvSpPr/>
          <p:nvPr/>
        </p:nvSpPr>
        <p:spPr>
          <a:xfrm>
            <a:off x="535967" y="365333"/>
            <a:ext cx="11120400" cy="6492400"/>
          </a:xfrm>
          <a:prstGeom prst="rect">
            <a:avLst/>
          </a:prstGeom>
          <a:solidFill>
            <a:srgbClr val="FFFFFF">
              <a:alpha val="8000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 name="Google Shape;35;p4"/>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r>
              <a:rPr lang="es-ES"/>
              <a:t>Haga clic para modificar el estilo de título del patrón</a:t>
            </a:r>
            <a:endParaRPr/>
          </a:p>
        </p:txBody>
      </p:sp>
      <p:grpSp>
        <p:nvGrpSpPr>
          <p:cNvPr id="36" name="Google Shape;36;p4"/>
          <p:cNvGrpSpPr/>
          <p:nvPr/>
        </p:nvGrpSpPr>
        <p:grpSpPr>
          <a:xfrm>
            <a:off x="261000" y="-61085"/>
            <a:ext cx="11784717" cy="6623127"/>
            <a:chOff x="195750" y="-45814"/>
            <a:chExt cx="8838538" cy="4967345"/>
          </a:xfrm>
        </p:grpSpPr>
        <p:sp>
          <p:nvSpPr>
            <p:cNvPr id="37" name="Google Shape;37;p4"/>
            <p:cNvSpPr/>
            <p:nvPr/>
          </p:nvSpPr>
          <p:spPr>
            <a:xfrm>
              <a:off x="8869433" y="2760477"/>
              <a:ext cx="122700" cy="122700"/>
            </a:xfrm>
            <a:prstGeom prst="plaque">
              <a:avLst>
                <a:gd name="adj" fmla="val 50000"/>
              </a:avLst>
            </a:prstGeom>
            <a:solidFill>
              <a:srgbClr val="FFFFFF"/>
            </a:solidFill>
            <a:ln>
              <a:noFill/>
            </a:ln>
            <a:effectLst>
              <a:outerShdw blurRad="142875" algn="bl" rotWithShape="0">
                <a:srgbClr val="FFFFFF"/>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 name="Google Shape;38;p4"/>
            <p:cNvSpPr/>
            <p:nvPr/>
          </p:nvSpPr>
          <p:spPr>
            <a:xfrm>
              <a:off x="8983888" y="307118"/>
              <a:ext cx="50400" cy="50400"/>
            </a:xfrm>
            <a:prstGeom prst="ellipse">
              <a:avLst/>
            </a:prstGeom>
            <a:solidFill>
              <a:srgbClr val="FFFFFF"/>
            </a:solidFill>
            <a:ln>
              <a:noFill/>
            </a:ln>
            <a:effectLst>
              <a:outerShdw blurRad="142875" algn="bl" rotWithShape="0">
                <a:srgbClr val="FFFFFF"/>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 name="Google Shape;39;p4"/>
            <p:cNvSpPr/>
            <p:nvPr/>
          </p:nvSpPr>
          <p:spPr>
            <a:xfrm>
              <a:off x="4339535" y="-45814"/>
              <a:ext cx="122700" cy="122700"/>
            </a:xfrm>
            <a:prstGeom prst="plaque">
              <a:avLst>
                <a:gd name="adj" fmla="val 50000"/>
              </a:avLst>
            </a:prstGeom>
            <a:solidFill>
              <a:srgbClr val="FFFFFF"/>
            </a:solidFill>
            <a:ln>
              <a:noFill/>
            </a:ln>
            <a:effectLst>
              <a:outerShdw blurRad="142875" algn="bl" rotWithShape="0">
                <a:srgbClr val="FFFFFF"/>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 name="Google Shape;40;p4"/>
            <p:cNvSpPr/>
            <p:nvPr/>
          </p:nvSpPr>
          <p:spPr>
            <a:xfrm>
              <a:off x="8869430" y="4672180"/>
              <a:ext cx="50400" cy="50400"/>
            </a:xfrm>
            <a:prstGeom prst="ellipse">
              <a:avLst/>
            </a:prstGeom>
            <a:solidFill>
              <a:srgbClr val="FFFFFF"/>
            </a:solidFill>
            <a:ln>
              <a:noFill/>
            </a:ln>
            <a:effectLst>
              <a:outerShdw blurRad="142875" algn="bl" rotWithShape="0">
                <a:srgbClr val="FFFFFF"/>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 name="Google Shape;41;p4"/>
            <p:cNvSpPr/>
            <p:nvPr/>
          </p:nvSpPr>
          <p:spPr>
            <a:xfrm>
              <a:off x="195750" y="4798831"/>
              <a:ext cx="122700" cy="122700"/>
            </a:xfrm>
            <a:prstGeom prst="plaque">
              <a:avLst>
                <a:gd name="adj" fmla="val 50000"/>
              </a:avLst>
            </a:prstGeom>
            <a:solidFill>
              <a:srgbClr val="FFFFFF"/>
            </a:solidFill>
            <a:ln>
              <a:noFill/>
            </a:ln>
            <a:effectLst>
              <a:outerShdw blurRad="142875" algn="bl" rotWithShape="0">
                <a:srgbClr val="FFFFFF"/>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 name="Google Shape;42;p4"/>
            <p:cNvSpPr/>
            <p:nvPr/>
          </p:nvSpPr>
          <p:spPr>
            <a:xfrm>
              <a:off x="195752" y="967325"/>
              <a:ext cx="50400" cy="50400"/>
            </a:xfrm>
            <a:prstGeom prst="ellipse">
              <a:avLst/>
            </a:prstGeom>
            <a:solidFill>
              <a:srgbClr val="FFFFFF"/>
            </a:solidFill>
            <a:ln>
              <a:noFill/>
            </a:ln>
            <a:effectLst>
              <a:outerShdw blurRad="142875" algn="bl" rotWithShape="0">
                <a:srgbClr val="FFFFFF"/>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3" name="Google Shape;43;p4"/>
          <p:cNvSpPr txBox="1">
            <a:spLocks noGrp="1"/>
          </p:cNvSpPr>
          <p:nvPr>
            <p:ph type="subTitle" idx="1"/>
          </p:nvPr>
        </p:nvSpPr>
        <p:spPr>
          <a:xfrm>
            <a:off x="953467" y="1505067"/>
            <a:ext cx="10272000" cy="4640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r>
              <a:rPr lang="es-ES"/>
              <a:t>Haga clic para modificar el estilo de subtítulo del patrón</a:t>
            </a:r>
            <a:endParaRPr/>
          </a:p>
        </p:txBody>
      </p:sp>
    </p:spTree>
    <p:extLst>
      <p:ext uri="{BB962C8B-B14F-4D97-AF65-F5344CB8AC3E}">
        <p14:creationId xmlns:p14="http://schemas.microsoft.com/office/powerpoint/2010/main" val="18999652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slide" type="blank" preserve="1">
  <p:cSld name="Blank slide">
    <p:spTree>
      <p:nvGrpSpPr>
        <p:cNvPr id="1" name="Shape 286"/>
        <p:cNvGrpSpPr/>
        <p:nvPr/>
      </p:nvGrpSpPr>
      <p:grpSpPr>
        <a:xfrm>
          <a:off x="0" y="0"/>
          <a:ext cx="0" cy="0"/>
          <a:chOff x="0" y="0"/>
          <a:chExt cx="0" cy="0"/>
        </a:xfrm>
      </p:grpSpPr>
    </p:spTree>
    <p:extLst>
      <p:ext uri="{BB962C8B-B14F-4D97-AF65-F5344CB8AC3E}">
        <p14:creationId xmlns:p14="http://schemas.microsoft.com/office/powerpoint/2010/main" val="22286390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only" preserve="1">
  <p:cSld name="Title only">
    <p:spTree>
      <p:nvGrpSpPr>
        <p:cNvPr id="1" name="Shape 287"/>
        <p:cNvGrpSpPr/>
        <p:nvPr/>
      </p:nvGrpSpPr>
      <p:grpSpPr>
        <a:xfrm>
          <a:off x="0" y="0"/>
          <a:ext cx="0" cy="0"/>
          <a:chOff x="0" y="0"/>
          <a:chExt cx="0" cy="0"/>
        </a:xfrm>
      </p:grpSpPr>
      <p:sp>
        <p:nvSpPr>
          <p:cNvPr id="288" name="Google Shape;288;p26"/>
          <p:cNvSpPr txBox="1">
            <a:spLocks noGrp="1"/>
          </p:cNvSpPr>
          <p:nvPr>
            <p:ph type="title"/>
          </p:nvPr>
        </p:nvSpPr>
        <p:spPr>
          <a:xfrm>
            <a:off x="955600" y="681367"/>
            <a:ext cx="10280800" cy="6432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a:solidFill>
                  <a:schemeClr val="lt1"/>
                </a:solidFill>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r>
              <a:rPr lang="es-ES"/>
              <a:t>Haga clic para modificar el estilo de título del patrón</a:t>
            </a:r>
            <a:endParaRPr/>
          </a:p>
        </p:txBody>
      </p:sp>
    </p:spTree>
    <p:extLst>
      <p:ext uri="{BB962C8B-B14F-4D97-AF65-F5344CB8AC3E}">
        <p14:creationId xmlns:p14="http://schemas.microsoft.com/office/powerpoint/2010/main" val="39125030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44"/>
        <p:cNvGrpSpPr/>
        <p:nvPr/>
      </p:nvGrpSpPr>
      <p:grpSpPr>
        <a:xfrm>
          <a:off x="0" y="0"/>
          <a:ext cx="0" cy="0"/>
          <a:chOff x="0" y="0"/>
          <a:chExt cx="0" cy="0"/>
        </a:xfrm>
      </p:grpSpPr>
      <p:pic>
        <p:nvPicPr>
          <p:cNvPr id="45" name="Google Shape;45;p5"/>
          <p:cNvPicPr preferRelativeResize="0"/>
          <p:nvPr/>
        </p:nvPicPr>
        <p:blipFill>
          <a:blip r:embed="rId2">
            <a:alphaModFix/>
          </a:blip>
          <a:stretch>
            <a:fillRect/>
          </a:stretch>
        </p:blipFill>
        <p:spPr>
          <a:xfrm rot="10800000" flipH="1">
            <a:off x="0" y="0"/>
            <a:ext cx="12192000" cy="6858000"/>
          </a:xfrm>
          <a:prstGeom prst="rect">
            <a:avLst/>
          </a:prstGeom>
          <a:noFill/>
          <a:ln>
            <a:noFill/>
          </a:ln>
        </p:spPr>
      </p:pic>
      <p:sp>
        <p:nvSpPr>
          <p:cNvPr id="46" name="Google Shape;46;p5"/>
          <p:cNvSpPr/>
          <p:nvPr/>
        </p:nvSpPr>
        <p:spPr>
          <a:xfrm>
            <a:off x="535967" y="365333"/>
            <a:ext cx="11120400" cy="6492400"/>
          </a:xfrm>
          <a:prstGeom prst="rect">
            <a:avLst/>
          </a:prstGeom>
          <a:solidFill>
            <a:srgbClr val="FFFFFF">
              <a:alpha val="8000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 name="Google Shape;47;p5"/>
          <p:cNvSpPr txBox="1">
            <a:spLocks noGrp="1"/>
          </p:cNvSpPr>
          <p:nvPr>
            <p:ph type="subTitle" idx="1"/>
          </p:nvPr>
        </p:nvSpPr>
        <p:spPr>
          <a:xfrm>
            <a:off x="1720597" y="5048972"/>
            <a:ext cx="8750800" cy="1140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r>
              <a:rPr lang="es-ES"/>
              <a:t>Haga clic para modificar el estilo de subtítulo del patrón</a:t>
            </a:r>
            <a:endParaRPr/>
          </a:p>
        </p:txBody>
      </p:sp>
      <p:sp>
        <p:nvSpPr>
          <p:cNvPr id="48" name="Google Shape;48;p5"/>
          <p:cNvSpPr txBox="1">
            <a:spLocks noGrp="1"/>
          </p:cNvSpPr>
          <p:nvPr>
            <p:ph type="subTitle" idx="2"/>
          </p:nvPr>
        </p:nvSpPr>
        <p:spPr>
          <a:xfrm>
            <a:off x="1720597" y="2903571"/>
            <a:ext cx="8750800" cy="1140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r>
              <a:rPr lang="es-ES"/>
              <a:t>Haga clic para modificar el estilo de subtítulo del patrón</a:t>
            </a:r>
            <a:endParaRPr/>
          </a:p>
        </p:txBody>
      </p:sp>
      <p:sp>
        <p:nvSpPr>
          <p:cNvPr id="49" name="Google Shape;49;p5"/>
          <p:cNvSpPr txBox="1">
            <a:spLocks noGrp="1"/>
          </p:cNvSpPr>
          <p:nvPr>
            <p:ph type="subTitle" idx="3"/>
          </p:nvPr>
        </p:nvSpPr>
        <p:spPr>
          <a:xfrm>
            <a:off x="1720597" y="2570661"/>
            <a:ext cx="8750800" cy="492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Fraunces SemiBold"/>
              <a:buNone/>
              <a:defRPr sz="2400">
                <a:solidFill>
                  <a:schemeClr val="dk1"/>
                </a:solidFill>
                <a:latin typeface="Fraunces SemiBold"/>
                <a:ea typeface="Fraunces SemiBold"/>
                <a:cs typeface="Fraunces SemiBold"/>
                <a:sym typeface="Fraunces SemiBold"/>
              </a:defRPr>
            </a:lvl1pPr>
            <a:lvl2pPr lvl="1" algn="ctr" rtl="0">
              <a:lnSpc>
                <a:spcPct val="100000"/>
              </a:lnSpc>
              <a:spcBef>
                <a:spcPts val="0"/>
              </a:spcBef>
              <a:spcAft>
                <a:spcPts val="0"/>
              </a:spcAft>
              <a:buSzPts val="2400"/>
              <a:buFont typeface="Fraunces SemiBold"/>
              <a:buNone/>
              <a:defRPr sz="3200">
                <a:latin typeface="Fraunces SemiBold"/>
                <a:ea typeface="Fraunces SemiBold"/>
                <a:cs typeface="Fraunces SemiBold"/>
                <a:sym typeface="Fraunces SemiBold"/>
              </a:defRPr>
            </a:lvl2pPr>
            <a:lvl3pPr lvl="2" algn="ctr" rtl="0">
              <a:lnSpc>
                <a:spcPct val="100000"/>
              </a:lnSpc>
              <a:spcBef>
                <a:spcPts val="0"/>
              </a:spcBef>
              <a:spcAft>
                <a:spcPts val="0"/>
              </a:spcAft>
              <a:buSzPts val="2400"/>
              <a:buFont typeface="Fraunces SemiBold"/>
              <a:buNone/>
              <a:defRPr sz="3200">
                <a:latin typeface="Fraunces SemiBold"/>
                <a:ea typeface="Fraunces SemiBold"/>
                <a:cs typeface="Fraunces SemiBold"/>
                <a:sym typeface="Fraunces SemiBold"/>
              </a:defRPr>
            </a:lvl3pPr>
            <a:lvl4pPr lvl="3" algn="ctr" rtl="0">
              <a:lnSpc>
                <a:spcPct val="100000"/>
              </a:lnSpc>
              <a:spcBef>
                <a:spcPts val="0"/>
              </a:spcBef>
              <a:spcAft>
                <a:spcPts val="0"/>
              </a:spcAft>
              <a:buSzPts val="2400"/>
              <a:buFont typeface="Fraunces SemiBold"/>
              <a:buNone/>
              <a:defRPr sz="3200">
                <a:latin typeface="Fraunces SemiBold"/>
                <a:ea typeface="Fraunces SemiBold"/>
                <a:cs typeface="Fraunces SemiBold"/>
                <a:sym typeface="Fraunces SemiBold"/>
              </a:defRPr>
            </a:lvl4pPr>
            <a:lvl5pPr lvl="4" algn="ctr" rtl="0">
              <a:lnSpc>
                <a:spcPct val="100000"/>
              </a:lnSpc>
              <a:spcBef>
                <a:spcPts val="0"/>
              </a:spcBef>
              <a:spcAft>
                <a:spcPts val="0"/>
              </a:spcAft>
              <a:buSzPts val="2400"/>
              <a:buFont typeface="Fraunces SemiBold"/>
              <a:buNone/>
              <a:defRPr sz="3200">
                <a:latin typeface="Fraunces SemiBold"/>
                <a:ea typeface="Fraunces SemiBold"/>
                <a:cs typeface="Fraunces SemiBold"/>
                <a:sym typeface="Fraunces SemiBold"/>
              </a:defRPr>
            </a:lvl5pPr>
            <a:lvl6pPr lvl="5" algn="ctr" rtl="0">
              <a:lnSpc>
                <a:spcPct val="100000"/>
              </a:lnSpc>
              <a:spcBef>
                <a:spcPts val="0"/>
              </a:spcBef>
              <a:spcAft>
                <a:spcPts val="0"/>
              </a:spcAft>
              <a:buSzPts val="2400"/>
              <a:buFont typeface="Fraunces SemiBold"/>
              <a:buNone/>
              <a:defRPr sz="3200">
                <a:latin typeface="Fraunces SemiBold"/>
                <a:ea typeface="Fraunces SemiBold"/>
                <a:cs typeface="Fraunces SemiBold"/>
                <a:sym typeface="Fraunces SemiBold"/>
              </a:defRPr>
            </a:lvl6pPr>
            <a:lvl7pPr lvl="6" algn="ctr" rtl="0">
              <a:lnSpc>
                <a:spcPct val="100000"/>
              </a:lnSpc>
              <a:spcBef>
                <a:spcPts val="0"/>
              </a:spcBef>
              <a:spcAft>
                <a:spcPts val="0"/>
              </a:spcAft>
              <a:buSzPts val="2400"/>
              <a:buFont typeface="Fraunces SemiBold"/>
              <a:buNone/>
              <a:defRPr sz="3200">
                <a:latin typeface="Fraunces SemiBold"/>
                <a:ea typeface="Fraunces SemiBold"/>
                <a:cs typeface="Fraunces SemiBold"/>
                <a:sym typeface="Fraunces SemiBold"/>
              </a:defRPr>
            </a:lvl7pPr>
            <a:lvl8pPr lvl="7" algn="ctr" rtl="0">
              <a:lnSpc>
                <a:spcPct val="100000"/>
              </a:lnSpc>
              <a:spcBef>
                <a:spcPts val="0"/>
              </a:spcBef>
              <a:spcAft>
                <a:spcPts val="0"/>
              </a:spcAft>
              <a:buSzPts val="2400"/>
              <a:buFont typeface="Fraunces SemiBold"/>
              <a:buNone/>
              <a:defRPr sz="3200">
                <a:latin typeface="Fraunces SemiBold"/>
                <a:ea typeface="Fraunces SemiBold"/>
                <a:cs typeface="Fraunces SemiBold"/>
                <a:sym typeface="Fraunces SemiBold"/>
              </a:defRPr>
            </a:lvl8pPr>
            <a:lvl9pPr lvl="8" algn="ctr" rtl="0">
              <a:lnSpc>
                <a:spcPct val="100000"/>
              </a:lnSpc>
              <a:spcBef>
                <a:spcPts val="0"/>
              </a:spcBef>
              <a:spcAft>
                <a:spcPts val="0"/>
              </a:spcAft>
              <a:buSzPts val="2400"/>
              <a:buFont typeface="Fraunces SemiBold"/>
              <a:buNone/>
              <a:defRPr sz="3200">
                <a:latin typeface="Fraunces SemiBold"/>
                <a:ea typeface="Fraunces SemiBold"/>
                <a:cs typeface="Fraunces SemiBold"/>
                <a:sym typeface="Fraunces SemiBold"/>
              </a:defRPr>
            </a:lvl9pPr>
          </a:lstStyle>
          <a:p>
            <a:r>
              <a:rPr lang="es-ES"/>
              <a:t>Haga clic para modificar el estilo de subtítulo del patrón</a:t>
            </a:r>
            <a:endParaRPr/>
          </a:p>
        </p:txBody>
      </p:sp>
      <p:sp>
        <p:nvSpPr>
          <p:cNvPr id="50" name="Google Shape;50;p5"/>
          <p:cNvSpPr txBox="1">
            <a:spLocks noGrp="1"/>
          </p:cNvSpPr>
          <p:nvPr>
            <p:ph type="subTitle" idx="4"/>
          </p:nvPr>
        </p:nvSpPr>
        <p:spPr>
          <a:xfrm>
            <a:off x="1720603" y="4716065"/>
            <a:ext cx="8750800" cy="492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Fraunces SemiBold"/>
              <a:buNone/>
              <a:defRPr sz="2400">
                <a:solidFill>
                  <a:schemeClr val="dk1"/>
                </a:solidFill>
                <a:latin typeface="Fraunces SemiBold"/>
                <a:ea typeface="Fraunces SemiBold"/>
                <a:cs typeface="Fraunces SemiBold"/>
                <a:sym typeface="Fraunces SemiBold"/>
              </a:defRPr>
            </a:lvl1pPr>
            <a:lvl2pPr lvl="1" algn="ctr" rtl="0">
              <a:lnSpc>
                <a:spcPct val="100000"/>
              </a:lnSpc>
              <a:spcBef>
                <a:spcPts val="0"/>
              </a:spcBef>
              <a:spcAft>
                <a:spcPts val="0"/>
              </a:spcAft>
              <a:buSzPts val="2400"/>
              <a:buFont typeface="Fraunces SemiBold"/>
              <a:buNone/>
              <a:defRPr sz="3200">
                <a:latin typeface="Fraunces SemiBold"/>
                <a:ea typeface="Fraunces SemiBold"/>
                <a:cs typeface="Fraunces SemiBold"/>
                <a:sym typeface="Fraunces SemiBold"/>
              </a:defRPr>
            </a:lvl2pPr>
            <a:lvl3pPr lvl="2" algn="ctr" rtl="0">
              <a:lnSpc>
                <a:spcPct val="100000"/>
              </a:lnSpc>
              <a:spcBef>
                <a:spcPts val="0"/>
              </a:spcBef>
              <a:spcAft>
                <a:spcPts val="0"/>
              </a:spcAft>
              <a:buSzPts val="2400"/>
              <a:buFont typeface="Fraunces SemiBold"/>
              <a:buNone/>
              <a:defRPr sz="3200">
                <a:latin typeface="Fraunces SemiBold"/>
                <a:ea typeface="Fraunces SemiBold"/>
                <a:cs typeface="Fraunces SemiBold"/>
                <a:sym typeface="Fraunces SemiBold"/>
              </a:defRPr>
            </a:lvl3pPr>
            <a:lvl4pPr lvl="3" algn="ctr" rtl="0">
              <a:lnSpc>
                <a:spcPct val="100000"/>
              </a:lnSpc>
              <a:spcBef>
                <a:spcPts val="0"/>
              </a:spcBef>
              <a:spcAft>
                <a:spcPts val="0"/>
              </a:spcAft>
              <a:buSzPts val="2400"/>
              <a:buFont typeface="Fraunces SemiBold"/>
              <a:buNone/>
              <a:defRPr sz="3200">
                <a:latin typeface="Fraunces SemiBold"/>
                <a:ea typeface="Fraunces SemiBold"/>
                <a:cs typeface="Fraunces SemiBold"/>
                <a:sym typeface="Fraunces SemiBold"/>
              </a:defRPr>
            </a:lvl4pPr>
            <a:lvl5pPr lvl="4" algn="ctr" rtl="0">
              <a:lnSpc>
                <a:spcPct val="100000"/>
              </a:lnSpc>
              <a:spcBef>
                <a:spcPts val="0"/>
              </a:spcBef>
              <a:spcAft>
                <a:spcPts val="0"/>
              </a:spcAft>
              <a:buSzPts val="2400"/>
              <a:buFont typeface="Fraunces SemiBold"/>
              <a:buNone/>
              <a:defRPr sz="3200">
                <a:latin typeface="Fraunces SemiBold"/>
                <a:ea typeface="Fraunces SemiBold"/>
                <a:cs typeface="Fraunces SemiBold"/>
                <a:sym typeface="Fraunces SemiBold"/>
              </a:defRPr>
            </a:lvl5pPr>
            <a:lvl6pPr lvl="5" algn="ctr" rtl="0">
              <a:lnSpc>
                <a:spcPct val="100000"/>
              </a:lnSpc>
              <a:spcBef>
                <a:spcPts val="0"/>
              </a:spcBef>
              <a:spcAft>
                <a:spcPts val="0"/>
              </a:spcAft>
              <a:buSzPts val="2400"/>
              <a:buFont typeface="Fraunces SemiBold"/>
              <a:buNone/>
              <a:defRPr sz="3200">
                <a:latin typeface="Fraunces SemiBold"/>
                <a:ea typeface="Fraunces SemiBold"/>
                <a:cs typeface="Fraunces SemiBold"/>
                <a:sym typeface="Fraunces SemiBold"/>
              </a:defRPr>
            </a:lvl6pPr>
            <a:lvl7pPr lvl="6" algn="ctr" rtl="0">
              <a:lnSpc>
                <a:spcPct val="100000"/>
              </a:lnSpc>
              <a:spcBef>
                <a:spcPts val="0"/>
              </a:spcBef>
              <a:spcAft>
                <a:spcPts val="0"/>
              </a:spcAft>
              <a:buSzPts val="2400"/>
              <a:buFont typeface="Fraunces SemiBold"/>
              <a:buNone/>
              <a:defRPr sz="3200">
                <a:latin typeface="Fraunces SemiBold"/>
                <a:ea typeface="Fraunces SemiBold"/>
                <a:cs typeface="Fraunces SemiBold"/>
                <a:sym typeface="Fraunces SemiBold"/>
              </a:defRPr>
            </a:lvl7pPr>
            <a:lvl8pPr lvl="7" algn="ctr" rtl="0">
              <a:lnSpc>
                <a:spcPct val="100000"/>
              </a:lnSpc>
              <a:spcBef>
                <a:spcPts val="0"/>
              </a:spcBef>
              <a:spcAft>
                <a:spcPts val="0"/>
              </a:spcAft>
              <a:buSzPts val="2400"/>
              <a:buFont typeface="Fraunces SemiBold"/>
              <a:buNone/>
              <a:defRPr sz="3200">
                <a:latin typeface="Fraunces SemiBold"/>
                <a:ea typeface="Fraunces SemiBold"/>
                <a:cs typeface="Fraunces SemiBold"/>
                <a:sym typeface="Fraunces SemiBold"/>
              </a:defRPr>
            </a:lvl8pPr>
            <a:lvl9pPr lvl="8" algn="ctr" rtl="0">
              <a:lnSpc>
                <a:spcPct val="100000"/>
              </a:lnSpc>
              <a:spcBef>
                <a:spcPts val="0"/>
              </a:spcBef>
              <a:spcAft>
                <a:spcPts val="0"/>
              </a:spcAft>
              <a:buSzPts val="2400"/>
              <a:buFont typeface="Fraunces SemiBold"/>
              <a:buNone/>
              <a:defRPr sz="3200">
                <a:latin typeface="Fraunces SemiBold"/>
                <a:ea typeface="Fraunces SemiBold"/>
                <a:cs typeface="Fraunces SemiBold"/>
                <a:sym typeface="Fraunces SemiBold"/>
              </a:defRPr>
            </a:lvl9pPr>
          </a:lstStyle>
          <a:p>
            <a:r>
              <a:rPr lang="es-ES"/>
              <a:t>Haga clic para modificar el estilo de subtítulo del patrón</a:t>
            </a:r>
            <a:endParaRPr/>
          </a:p>
        </p:txBody>
      </p:sp>
      <p:sp>
        <p:nvSpPr>
          <p:cNvPr id="51" name="Google Shape;51;p5"/>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r>
              <a:rPr lang="es-ES"/>
              <a:t>Haga clic para modificar el estilo de título del patrón</a:t>
            </a:r>
            <a:endParaRPr/>
          </a:p>
        </p:txBody>
      </p:sp>
      <p:grpSp>
        <p:nvGrpSpPr>
          <p:cNvPr id="52" name="Google Shape;52;p5"/>
          <p:cNvGrpSpPr/>
          <p:nvPr/>
        </p:nvGrpSpPr>
        <p:grpSpPr>
          <a:xfrm>
            <a:off x="212801" y="81869"/>
            <a:ext cx="11776713" cy="6402579"/>
            <a:chOff x="159600" y="61402"/>
            <a:chExt cx="8832535" cy="4801934"/>
          </a:xfrm>
        </p:grpSpPr>
        <p:sp>
          <p:nvSpPr>
            <p:cNvPr id="53" name="Google Shape;53;p5"/>
            <p:cNvSpPr/>
            <p:nvPr/>
          </p:nvSpPr>
          <p:spPr>
            <a:xfrm>
              <a:off x="7161408" y="61402"/>
              <a:ext cx="122700" cy="122700"/>
            </a:xfrm>
            <a:prstGeom prst="plaque">
              <a:avLst>
                <a:gd name="adj" fmla="val 50000"/>
              </a:avLst>
            </a:prstGeom>
            <a:solidFill>
              <a:srgbClr val="FFFFFF"/>
            </a:solidFill>
            <a:ln>
              <a:noFill/>
            </a:ln>
            <a:effectLst>
              <a:outerShdw blurRad="142875" algn="bl" rotWithShape="0">
                <a:srgbClr val="FFFFFF"/>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 name="Google Shape;54;p5"/>
            <p:cNvSpPr/>
            <p:nvPr/>
          </p:nvSpPr>
          <p:spPr>
            <a:xfrm>
              <a:off x="2157688" y="97543"/>
              <a:ext cx="50400" cy="50400"/>
            </a:xfrm>
            <a:prstGeom prst="ellipse">
              <a:avLst/>
            </a:prstGeom>
            <a:solidFill>
              <a:srgbClr val="FFFFFF"/>
            </a:solidFill>
            <a:ln>
              <a:noFill/>
            </a:ln>
            <a:effectLst>
              <a:outerShdw blurRad="142875" algn="bl" rotWithShape="0">
                <a:srgbClr val="FFFFFF"/>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 name="Google Shape;55;p5"/>
            <p:cNvSpPr/>
            <p:nvPr/>
          </p:nvSpPr>
          <p:spPr>
            <a:xfrm>
              <a:off x="8869435" y="4740636"/>
              <a:ext cx="122700" cy="122700"/>
            </a:xfrm>
            <a:prstGeom prst="plaque">
              <a:avLst>
                <a:gd name="adj" fmla="val 50000"/>
              </a:avLst>
            </a:prstGeom>
            <a:solidFill>
              <a:srgbClr val="FFFFFF"/>
            </a:solidFill>
            <a:ln>
              <a:noFill/>
            </a:ln>
            <a:effectLst>
              <a:outerShdw blurRad="142875" algn="bl" rotWithShape="0">
                <a:srgbClr val="FFFFFF"/>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 name="Google Shape;56;p5"/>
            <p:cNvSpPr/>
            <p:nvPr/>
          </p:nvSpPr>
          <p:spPr>
            <a:xfrm>
              <a:off x="8869430" y="2051080"/>
              <a:ext cx="50400" cy="50400"/>
            </a:xfrm>
            <a:prstGeom prst="ellipse">
              <a:avLst/>
            </a:prstGeom>
            <a:solidFill>
              <a:srgbClr val="FFFFFF"/>
            </a:solidFill>
            <a:ln>
              <a:noFill/>
            </a:ln>
            <a:effectLst>
              <a:outerShdw blurRad="142875" algn="bl" rotWithShape="0">
                <a:srgbClr val="FFFFFF"/>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 name="Google Shape;57;p5"/>
            <p:cNvSpPr/>
            <p:nvPr/>
          </p:nvSpPr>
          <p:spPr>
            <a:xfrm>
              <a:off x="159600" y="4455906"/>
              <a:ext cx="122700" cy="122700"/>
            </a:xfrm>
            <a:prstGeom prst="plaque">
              <a:avLst>
                <a:gd name="adj" fmla="val 50000"/>
              </a:avLst>
            </a:prstGeom>
            <a:solidFill>
              <a:srgbClr val="FFFFFF"/>
            </a:solidFill>
            <a:ln>
              <a:noFill/>
            </a:ln>
            <a:effectLst>
              <a:outerShdw blurRad="142875" algn="bl" rotWithShape="0">
                <a:srgbClr val="FFFFFF"/>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 name="Google Shape;58;p5"/>
            <p:cNvSpPr/>
            <p:nvPr/>
          </p:nvSpPr>
          <p:spPr>
            <a:xfrm>
              <a:off x="195752" y="902000"/>
              <a:ext cx="50400" cy="50400"/>
            </a:xfrm>
            <a:prstGeom prst="ellipse">
              <a:avLst/>
            </a:prstGeom>
            <a:solidFill>
              <a:srgbClr val="FFFFFF"/>
            </a:solidFill>
            <a:ln>
              <a:noFill/>
            </a:ln>
            <a:effectLst>
              <a:outerShdw blurRad="142875" algn="bl" rotWithShape="0">
                <a:srgbClr val="FFFFFF"/>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9523946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59"/>
        <p:cNvGrpSpPr/>
        <p:nvPr/>
      </p:nvGrpSpPr>
      <p:grpSpPr>
        <a:xfrm>
          <a:off x="0" y="0"/>
          <a:ext cx="0" cy="0"/>
          <a:chOff x="0" y="0"/>
          <a:chExt cx="0" cy="0"/>
        </a:xfrm>
      </p:grpSpPr>
      <p:pic>
        <p:nvPicPr>
          <p:cNvPr id="60" name="Google Shape;60;p6"/>
          <p:cNvPicPr preferRelativeResize="0"/>
          <p:nvPr/>
        </p:nvPicPr>
        <p:blipFill>
          <a:blip r:embed="rId2">
            <a:alphaModFix/>
          </a:blip>
          <a:stretch>
            <a:fillRect/>
          </a:stretch>
        </p:blipFill>
        <p:spPr>
          <a:xfrm rot="10800000" flipH="1">
            <a:off x="0" y="0"/>
            <a:ext cx="12192000" cy="6858000"/>
          </a:xfrm>
          <a:prstGeom prst="rect">
            <a:avLst/>
          </a:prstGeom>
          <a:noFill/>
          <a:ln>
            <a:noFill/>
          </a:ln>
        </p:spPr>
      </p:pic>
      <p:sp>
        <p:nvSpPr>
          <p:cNvPr id="61" name="Google Shape;61;p6"/>
          <p:cNvSpPr/>
          <p:nvPr/>
        </p:nvSpPr>
        <p:spPr>
          <a:xfrm flipH="1">
            <a:off x="535633" y="365333"/>
            <a:ext cx="11120400" cy="6492400"/>
          </a:xfrm>
          <a:prstGeom prst="rect">
            <a:avLst/>
          </a:prstGeom>
          <a:solidFill>
            <a:srgbClr val="FFFFFF">
              <a:alpha val="8000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 name="Google Shape;62;p6"/>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r>
              <a:rPr lang="es-ES"/>
              <a:t>Haga clic para modificar el estilo de título del patrón</a:t>
            </a:r>
            <a:endParaRPr/>
          </a:p>
        </p:txBody>
      </p:sp>
      <p:grpSp>
        <p:nvGrpSpPr>
          <p:cNvPr id="63" name="Google Shape;63;p6"/>
          <p:cNvGrpSpPr/>
          <p:nvPr/>
        </p:nvGrpSpPr>
        <p:grpSpPr>
          <a:xfrm>
            <a:off x="212801" y="81869"/>
            <a:ext cx="11776713" cy="6402579"/>
            <a:chOff x="159600" y="61402"/>
            <a:chExt cx="8832535" cy="4801934"/>
          </a:xfrm>
        </p:grpSpPr>
        <p:sp>
          <p:nvSpPr>
            <p:cNvPr id="64" name="Google Shape;64;p6"/>
            <p:cNvSpPr/>
            <p:nvPr/>
          </p:nvSpPr>
          <p:spPr>
            <a:xfrm flipH="1">
              <a:off x="8869435" y="4455906"/>
              <a:ext cx="122700" cy="122700"/>
            </a:xfrm>
            <a:prstGeom prst="plaque">
              <a:avLst>
                <a:gd name="adj" fmla="val 50000"/>
              </a:avLst>
            </a:prstGeom>
            <a:solidFill>
              <a:srgbClr val="FFFFFF"/>
            </a:solidFill>
            <a:ln>
              <a:noFill/>
            </a:ln>
            <a:effectLst>
              <a:outerShdw blurRad="142875" algn="bl" rotWithShape="0">
                <a:srgbClr val="FFFFFF"/>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 name="Google Shape;65;p6"/>
            <p:cNvSpPr/>
            <p:nvPr/>
          </p:nvSpPr>
          <p:spPr>
            <a:xfrm flipH="1">
              <a:off x="1867626" y="61402"/>
              <a:ext cx="122700" cy="122700"/>
            </a:xfrm>
            <a:prstGeom prst="plaque">
              <a:avLst>
                <a:gd name="adj" fmla="val 50000"/>
              </a:avLst>
            </a:prstGeom>
            <a:solidFill>
              <a:srgbClr val="FFFFFF"/>
            </a:solidFill>
            <a:ln>
              <a:noFill/>
            </a:ln>
            <a:effectLst>
              <a:outerShdw blurRad="142875" algn="bl" rotWithShape="0">
                <a:srgbClr val="FFFFFF"/>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 name="Google Shape;66;p6"/>
            <p:cNvSpPr/>
            <p:nvPr/>
          </p:nvSpPr>
          <p:spPr>
            <a:xfrm flipH="1">
              <a:off x="6943647" y="97543"/>
              <a:ext cx="50400" cy="50400"/>
            </a:xfrm>
            <a:prstGeom prst="ellipse">
              <a:avLst/>
            </a:prstGeom>
            <a:solidFill>
              <a:srgbClr val="FFFFFF"/>
            </a:solidFill>
            <a:ln>
              <a:noFill/>
            </a:ln>
            <a:effectLst>
              <a:outerShdw blurRad="142875" algn="bl" rotWithShape="0">
                <a:srgbClr val="FFFFFF"/>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 name="Google Shape;67;p6"/>
            <p:cNvSpPr/>
            <p:nvPr/>
          </p:nvSpPr>
          <p:spPr>
            <a:xfrm flipH="1">
              <a:off x="8905582" y="902000"/>
              <a:ext cx="50400" cy="50400"/>
            </a:xfrm>
            <a:prstGeom prst="ellipse">
              <a:avLst/>
            </a:prstGeom>
            <a:solidFill>
              <a:srgbClr val="FFFFFF"/>
            </a:solidFill>
            <a:ln>
              <a:noFill/>
            </a:ln>
            <a:effectLst>
              <a:outerShdw blurRad="142875" algn="bl" rotWithShape="0">
                <a:srgbClr val="FFFFFF"/>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 name="Google Shape;68;p6"/>
            <p:cNvSpPr/>
            <p:nvPr/>
          </p:nvSpPr>
          <p:spPr>
            <a:xfrm flipH="1">
              <a:off x="159600" y="4740636"/>
              <a:ext cx="122700" cy="122700"/>
            </a:xfrm>
            <a:prstGeom prst="plaque">
              <a:avLst>
                <a:gd name="adj" fmla="val 50000"/>
              </a:avLst>
            </a:prstGeom>
            <a:solidFill>
              <a:srgbClr val="FFFFFF"/>
            </a:solidFill>
            <a:ln>
              <a:noFill/>
            </a:ln>
            <a:effectLst>
              <a:outerShdw blurRad="142875" algn="bl" rotWithShape="0">
                <a:srgbClr val="FFFFFF"/>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1873488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69"/>
        <p:cNvGrpSpPr/>
        <p:nvPr/>
      </p:nvGrpSpPr>
      <p:grpSpPr>
        <a:xfrm>
          <a:off x="0" y="0"/>
          <a:ext cx="0" cy="0"/>
          <a:chOff x="0" y="0"/>
          <a:chExt cx="0" cy="0"/>
        </a:xfrm>
      </p:grpSpPr>
      <p:pic>
        <p:nvPicPr>
          <p:cNvPr id="70" name="Google Shape;70;p7"/>
          <p:cNvPicPr preferRelativeResize="0"/>
          <p:nvPr/>
        </p:nvPicPr>
        <p:blipFill>
          <a:blip r:embed="rId2">
            <a:alphaModFix/>
          </a:blip>
          <a:stretch>
            <a:fillRect/>
          </a:stretch>
        </p:blipFill>
        <p:spPr>
          <a:xfrm>
            <a:off x="0" y="0"/>
            <a:ext cx="12192000" cy="6858000"/>
          </a:xfrm>
          <a:prstGeom prst="rect">
            <a:avLst/>
          </a:prstGeom>
          <a:noFill/>
          <a:ln>
            <a:noFill/>
          </a:ln>
        </p:spPr>
      </p:pic>
      <p:sp>
        <p:nvSpPr>
          <p:cNvPr id="71" name="Google Shape;71;p7"/>
          <p:cNvSpPr/>
          <p:nvPr/>
        </p:nvSpPr>
        <p:spPr>
          <a:xfrm>
            <a:off x="535967" y="365333"/>
            <a:ext cx="11120400" cy="6492400"/>
          </a:xfrm>
          <a:prstGeom prst="rect">
            <a:avLst/>
          </a:prstGeom>
          <a:solidFill>
            <a:srgbClr val="FFFFFF">
              <a:alpha val="8000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2" name="Google Shape;72;p7"/>
          <p:cNvSpPr txBox="1">
            <a:spLocks noGrp="1"/>
          </p:cNvSpPr>
          <p:nvPr>
            <p:ph type="title"/>
          </p:nvPr>
        </p:nvSpPr>
        <p:spPr>
          <a:xfrm>
            <a:off x="1258333" y="1667768"/>
            <a:ext cx="4896400" cy="14704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r>
              <a:rPr lang="es-ES"/>
              <a:t>Haga clic para modificar el estilo de título del patrón</a:t>
            </a:r>
            <a:endParaRPr/>
          </a:p>
        </p:txBody>
      </p:sp>
      <p:sp>
        <p:nvSpPr>
          <p:cNvPr id="73" name="Google Shape;73;p7"/>
          <p:cNvSpPr txBox="1">
            <a:spLocks noGrp="1"/>
          </p:cNvSpPr>
          <p:nvPr>
            <p:ph type="body" idx="1"/>
          </p:nvPr>
        </p:nvSpPr>
        <p:spPr>
          <a:xfrm>
            <a:off x="1258333" y="3138168"/>
            <a:ext cx="4896400" cy="2551200"/>
          </a:xfrm>
          <a:prstGeom prst="rect">
            <a:avLst/>
          </a:prstGeom>
        </p:spPr>
        <p:txBody>
          <a:bodyPr spcFirstLastPara="1" wrap="square" lIns="91425" tIns="91425" rIns="91425" bIns="91425" anchor="t" anchorCtr="0">
            <a:noAutofit/>
          </a:bodyPr>
          <a:lstStyle>
            <a:lvl1pPr marL="609585" lvl="0" indent="-423323" rtl="0">
              <a:spcBef>
                <a:spcPts val="0"/>
              </a:spcBef>
              <a:spcAft>
                <a:spcPts val="0"/>
              </a:spcAft>
              <a:buSzPts val="1400"/>
              <a:buChar char="●"/>
              <a:defRPr>
                <a:solidFill>
                  <a:srgbClr val="434343"/>
                </a:solidFill>
              </a:defRPr>
            </a:lvl1pPr>
            <a:lvl2pPr marL="1219170" lvl="1" indent="-406390" rtl="0">
              <a:lnSpc>
                <a:spcPct val="115000"/>
              </a:lnSpc>
              <a:spcBef>
                <a:spcPts val="0"/>
              </a:spcBef>
              <a:spcAft>
                <a:spcPts val="0"/>
              </a:spcAft>
              <a:buSzPts val="1200"/>
              <a:buChar char="○"/>
              <a:defRPr>
                <a:solidFill>
                  <a:srgbClr val="434343"/>
                </a:solidFill>
              </a:defRPr>
            </a:lvl2pPr>
            <a:lvl3pPr marL="1828754" lvl="2" indent="-406390" rtl="0">
              <a:lnSpc>
                <a:spcPct val="115000"/>
              </a:lnSpc>
              <a:spcBef>
                <a:spcPts val="0"/>
              </a:spcBef>
              <a:spcAft>
                <a:spcPts val="0"/>
              </a:spcAft>
              <a:buSzPts val="1200"/>
              <a:buChar char="■"/>
              <a:defRPr>
                <a:solidFill>
                  <a:srgbClr val="434343"/>
                </a:solidFill>
              </a:defRPr>
            </a:lvl3pPr>
            <a:lvl4pPr marL="2438339" lvl="3" indent="-406390" rtl="0">
              <a:lnSpc>
                <a:spcPct val="115000"/>
              </a:lnSpc>
              <a:spcBef>
                <a:spcPts val="0"/>
              </a:spcBef>
              <a:spcAft>
                <a:spcPts val="0"/>
              </a:spcAft>
              <a:buSzPts val="1200"/>
              <a:buChar char="●"/>
              <a:defRPr>
                <a:solidFill>
                  <a:srgbClr val="434343"/>
                </a:solidFill>
              </a:defRPr>
            </a:lvl4pPr>
            <a:lvl5pPr marL="3047924" lvl="4" indent="-406390" rtl="0">
              <a:lnSpc>
                <a:spcPct val="115000"/>
              </a:lnSpc>
              <a:spcBef>
                <a:spcPts val="0"/>
              </a:spcBef>
              <a:spcAft>
                <a:spcPts val="0"/>
              </a:spcAft>
              <a:buSzPts val="1200"/>
              <a:buChar char="○"/>
              <a:defRPr>
                <a:solidFill>
                  <a:srgbClr val="434343"/>
                </a:solidFill>
              </a:defRPr>
            </a:lvl5pPr>
            <a:lvl6pPr marL="3657509" lvl="5" indent="-406390" rtl="0">
              <a:lnSpc>
                <a:spcPct val="115000"/>
              </a:lnSpc>
              <a:spcBef>
                <a:spcPts val="0"/>
              </a:spcBef>
              <a:spcAft>
                <a:spcPts val="0"/>
              </a:spcAft>
              <a:buSzPts val="1200"/>
              <a:buChar char="■"/>
              <a:defRPr>
                <a:solidFill>
                  <a:srgbClr val="434343"/>
                </a:solidFill>
              </a:defRPr>
            </a:lvl6pPr>
            <a:lvl7pPr marL="4267093" lvl="6" indent="-406390" rtl="0">
              <a:lnSpc>
                <a:spcPct val="115000"/>
              </a:lnSpc>
              <a:spcBef>
                <a:spcPts val="0"/>
              </a:spcBef>
              <a:spcAft>
                <a:spcPts val="0"/>
              </a:spcAft>
              <a:buSzPts val="1200"/>
              <a:buChar char="●"/>
              <a:defRPr>
                <a:solidFill>
                  <a:srgbClr val="434343"/>
                </a:solidFill>
              </a:defRPr>
            </a:lvl7pPr>
            <a:lvl8pPr marL="4876678" lvl="7" indent="-406390" rtl="0">
              <a:lnSpc>
                <a:spcPct val="115000"/>
              </a:lnSpc>
              <a:spcBef>
                <a:spcPts val="0"/>
              </a:spcBef>
              <a:spcAft>
                <a:spcPts val="0"/>
              </a:spcAft>
              <a:buSzPts val="1200"/>
              <a:buChar char="○"/>
              <a:defRPr>
                <a:solidFill>
                  <a:srgbClr val="434343"/>
                </a:solidFill>
              </a:defRPr>
            </a:lvl8pPr>
            <a:lvl9pPr marL="5486263" lvl="8" indent="-406390" rtl="0">
              <a:lnSpc>
                <a:spcPct val="115000"/>
              </a:lnSpc>
              <a:spcBef>
                <a:spcPts val="0"/>
              </a:spcBef>
              <a:spcAft>
                <a:spcPts val="0"/>
              </a:spcAft>
              <a:buSzPts val="1200"/>
              <a:buChar char="■"/>
              <a:defRPr>
                <a:solidFill>
                  <a:srgbClr val="434343"/>
                </a:solidFill>
              </a:defRPr>
            </a:lvl9pPr>
          </a:lstStyle>
          <a:p>
            <a:pPr lvl="0"/>
            <a:r>
              <a:rPr lang="es-ES"/>
              <a:t>Haga clic para modificar los estilos de texto del patrón</a:t>
            </a:r>
          </a:p>
        </p:txBody>
      </p:sp>
      <p:sp>
        <p:nvSpPr>
          <p:cNvPr id="74" name="Google Shape;74;p7"/>
          <p:cNvSpPr>
            <a:spLocks noGrp="1"/>
          </p:cNvSpPr>
          <p:nvPr>
            <p:ph type="pic" idx="2"/>
          </p:nvPr>
        </p:nvSpPr>
        <p:spPr>
          <a:xfrm>
            <a:off x="6733667" y="1578501"/>
            <a:ext cx="4200000" cy="4200000"/>
          </a:xfrm>
          <a:prstGeom prst="ellipse">
            <a:avLst/>
          </a:prstGeom>
          <a:noFill/>
          <a:ln>
            <a:noFill/>
          </a:ln>
        </p:spPr>
      </p:sp>
      <p:grpSp>
        <p:nvGrpSpPr>
          <p:cNvPr id="75" name="Google Shape;75;p7"/>
          <p:cNvGrpSpPr/>
          <p:nvPr/>
        </p:nvGrpSpPr>
        <p:grpSpPr>
          <a:xfrm>
            <a:off x="212803" y="50475"/>
            <a:ext cx="11824908" cy="6327573"/>
            <a:chOff x="159602" y="37856"/>
            <a:chExt cx="8868681" cy="4745680"/>
          </a:xfrm>
        </p:grpSpPr>
        <p:sp>
          <p:nvSpPr>
            <p:cNvPr id="76" name="Google Shape;76;p7"/>
            <p:cNvSpPr/>
            <p:nvPr/>
          </p:nvSpPr>
          <p:spPr>
            <a:xfrm>
              <a:off x="653750" y="37856"/>
              <a:ext cx="122700" cy="122700"/>
            </a:xfrm>
            <a:prstGeom prst="plaque">
              <a:avLst>
                <a:gd name="adj" fmla="val 50000"/>
              </a:avLst>
            </a:prstGeom>
            <a:solidFill>
              <a:srgbClr val="FFFFFF"/>
            </a:solidFill>
            <a:ln>
              <a:noFill/>
            </a:ln>
            <a:effectLst>
              <a:outerShdw blurRad="142875" algn="bl" rotWithShape="0">
                <a:srgbClr val="FFFFFF"/>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 name="Google Shape;77;p7"/>
            <p:cNvSpPr/>
            <p:nvPr/>
          </p:nvSpPr>
          <p:spPr>
            <a:xfrm>
              <a:off x="5872038" y="110143"/>
              <a:ext cx="50400" cy="50400"/>
            </a:xfrm>
            <a:prstGeom prst="ellipse">
              <a:avLst/>
            </a:prstGeom>
            <a:solidFill>
              <a:srgbClr val="FFFFFF"/>
            </a:solidFill>
            <a:ln>
              <a:noFill/>
            </a:ln>
            <a:effectLst>
              <a:outerShdw blurRad="142875" algn="bl" rotWithShape="0">
                <a:srgbClr val="FFFFFF"/>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 name="Google Shape;78;p7"/>
            <p:cNvSpPr/>
            <p:nvPr/>
          </p:nvSpPr>
          <p:spPr>
            <a:xfrm>
              <a:off x="195760" y="4660836"/>
              <a:ext cx="122700" cy="122700"/>
            </a:xfrm>
            <a:prstGeom prst="plaque">
              <a:avLst>
                <a:gd name="adj" fmla="val 50000"/>
              </a:avLst>
            </a:prstGeom>
            <a:solidFill>
              <a:srgbClr val="FFFFFF"/>
            </a:solidFill>
            <a:ln>
              <a:noFill/>
            </a:ln>
            <a:effectLst>
              <a:outerShdw blurRad="142875" algn="bl" rotWithShape="0">
                <a:srgbClr val="FFFFFF"/>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 name="Google Shape;79;p7"/>
            <p:cNvSpPr/>
            <p:nvPr/>
          </p:nvSpPr>
          <p:spPr>
            <a:xfrm>
              <a:off x="159602" y="2733675"/>
              <a:ext cx="50400" cy="50400"/>
            </a:xfrm>
            <a:prstGeom prst="ellipse">
              <a:avLst/>
            </a:prstGeom>
            <a:solidFill>
              <a:srgbClr val="FFFFFF"/>
            </a:solidFill>
            <a:ln>
              <a:noFill/>
            </a:ln>
            <a:effectLst>
              <a:outerShdw blurRad="142875" algn="bl" rotWithShape="0">
                <a:srgbClr val="FFFFFF"/>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 name="Google Shape;80;p7"/>
            <p:cNvSpPr/>
            <p:nvPr/>
          </p:nvSpPr>
          <p:spPr>
            <a:xfrm>
              <a:off x="8905583" y="772377"/>
              <a:ext cx="122700" cy="122700"/>
            </a:xfrm>
            <a:prstGeom prst="plaque">
              <a:avLst>
                <a:gd name="adj" fmla="val 50000"/>
              </a:avLst>
            </a:prstGeom>
            <a:solidFill>
              <a:srgbClr val="FFFFFF"/>
            </a:solidFill>
            <a:ln>
              <a:noFill/>
            </a:ln>
            <a:effectLst>
              <a:outerShdw blurRad="142875" algn="bl" rotWithShape="0">
                <a:srgbClr val="FFFFFF"/>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 name="Google Shape;81;p7"/>
            <p:cNvSpPr/>
            <p:nvPr/>
          </p:nvSpPr>
          <p:spPr>
            <a:xfrm>
              <a:off x="8855180" y="4696980"/>
              <a:ext cx="50400" cy="50400"/>
            </a:xfrm>
            <a:prstGeom prst="ellipse">
              <a:avLst/>
            </a:prstGeom>
            <a:solidFill>
              <a:srgbClr val="FFFFFF"/>
            </a:solidFill>
            <a:ln>
              <a:noFill/>
            </a:ln>
            <a:effectLst>
              <a:outerShdw blurRad="142875" algn="bl" rotWithShape="0">
                <a:srgbClr val="FFFFFF"/>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6576633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82"/>
        <p:cNvGrpSpPr/>
        <p:nvPr/>
      </p:nvGrpSpPr>
      <p:grpSpPr>
        <a:xfrm>
          <a:off x="0" y="0"/>
          <a:ext cx="0" cy="0"/>
          <a:chOff x="0" y="0"/>
          <a:chExt cx="0" cy="0"/>
        </a:xfrm>
      </p:grpSpPr>
      <p:pic>
        <p:nvPicPr>
          <p:cNvPr id="83" name="Google Shape;83;p8"/>
          <p:cNvPicPr preferRelativeResize="0"/>
          <p:nvPr/>
        </p:nvPicPr>
        <p:blipFill>
          <a:blip r:embed="rId2">
            <a:alphaModFix/>
          </a:blip>
          <a:stretch>
            <a:fillRect/>
          </a:stretch>
        </p:blipFill>
        <p:spPr>
          <a:xfrm rot="10800000" flipH="1">
            <a:off x="0" y="0"/>
            <a:ext cx="12192000" cy="6858000"/>
          </a:xfrm>
          <a:prstGeom prst="rect">
            <a:avLst/>
          </a:prstGeom>
          <a:noFill/>
          <a:ln>
            <a:noFill/>
          </a:ln>
        </p:spPr>
      </p:pic>
      <p:sp>
        <p:nvSpPr>
          <p:cNvPr id="84" name="Google Shape;84;p8"/>
          <p:cNvSpPr/>
          <p:nvPr/>
        </p:nvSpPr>
        <p:spPr>
          <a:xfrm>
            <a:off x="535967" y="365333"/>
            <a:ext cx="11120400" cy="6492400"/>
          </a:xfrm>
          <a:prstGeom prst="rect">
            <a:avLst/>
          </a:prstGeom>
          <a:solidFill>
            <a:srgbClr val="FFFFFF">
              <a:alpha val="8000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 name="Google Shape;85;p8"/>
          <p:cNvSpPr txBox="1">
            <a:spLocks noGrp="1"/>
          </p:cNvSpPr>
          <p:nvPr>
            <p:ph type="title"/>
          </p:nvPr>
        </p:nvSpPr>
        <p:spPr>
          <a:xfrm>
            <a:off x="3632200" y="1742800"/>
            <a:ext cx="4927600" cy="337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6000"/>
              <a:buNone/>
              <a:defRPr sz="8000"/>
            </a:lvl1pPr>
            <a:lvl2pPr lvl="1" algn="ctr">
              <a:spcBef>
                <a:spcPts val="0"/>
              </a:spcBef>
              <a:spcAft>
                <a:spcPts val="0"/>
              </a:spcAft>
              <a:buSzPts val="6000"/>
              <a:buNone/>
              <a:defRPr sz="8000"/>
            </a:lvl2pPr>
            <a:lvl3pPr lvl="2" algn="ctr">
              <a:spcBef>
                <a:spcPts val="0"/>
              </a:spcBef>
              <a:spcAft>
                <a:spcPts val="0"/>
              </a:spcAft>
              <a:buSzPts val="6000"/>
              <a:buNone/>
              <a:defRPr sz="8000"/>
            </a:lvl3pPr>
            <a:lvl4pPr lvl="3" algn="ctr">
              <a:spcBef>
                <a:spcPts val="0"/>
              </a:spcBef>
              <a:spcAft>
                <a:spcPts val="0"/>
              </a:spcAft>
              <a:buSzPts val="6000"/>
              <a:buNone/>
              <a:defRPr sz="8000"/>
            </a:lvl4pPr>
            <a:lvl5pPr lvl="4" algn="ctr">
              <a:spcBef>
                <a:spcPts val="0"/>
              </a:spcBef>
              <a:spcAft>
                <a:spcPts val="0"/>
              </a:spcAft>
              <a:buSzPts val="6000"/>
              <a:buNone/>
              <a:defRPr sz="8000"/>
            </a:lvl5pPr>
            <a:lvl6pPr lvl="5" algn="ctr">
              <a:spcBef>
                <a:spcPts val="0"/>
              </a:spcBef>
              <a:spcAft>
                <a:spcPts val="0"/>
              </a:spcAft>
              <a:buSzPts val="6000"/>
              <a:buNone/>
              <a:defRPr sz="8000"/>
            </a:lvl6pPr>
            <a:lvl7pPr lvl="6" algn="ctr">
              <a:spcBef>
                <a:spcPts val="0"/>
              </a:spcBef>
              <a:spcAft>
                <a:spcPts val="0"/>
              </a:spcAft>
              <a:buSzPts val="6000"/>
              <a:buNone/>
              <a:defRPr sz="8000"/>
            </a:lvl7pPr>
            <a:lvl8pPr lvl="7" algn="ctr">
              <a:spcBef>
                <a:spcPts val="0"/>
              </a:spcBef>
              <a:spcAft>
                <a:spcPts val="0"/>
              </a:spcAft>
              <a:buSzPts val="6000"/>
              <a:buNone/>
              <a:defRPr sz="8000"/>
            </a:lvl8pPr>
            <a:lvl9pPr lvl="8" algn="ctr">
              <a:spcBef>
                <a:spcPts val="0"/>
              </a:spcBef>
              <a:spcAft>
                <a:spcPts val="0"/>
              </a:spcAft>
              <a:buSzPts val="6000"/>
              <a:buNone/>
              <a:defRPr sz="8000"/>
            </a:lvl9pPr>
          </a:lstStyle>
          <a:p>
            <a:r>
              <a:rPr lang="es-ES"/>
              <a:t>Haga clic para modificar el estilo de título del patrón</a:t>
            </a:r>
            <a:endParaRPr/>
          </a:p>
        </p:txBody>
      </p:sp>
      <p:grpSp>
        <p:nvGrpSpPr>
          <p:cNvPr id="86" name="Google Shape;86;p8"/>
          <p:cNvGrpSpPr/>
          <p:nvPr/>
        </p:nvGrpSpPr>
        <p:grpSpPr>
          <a:xfrm flipH="1">
            <a:off x="212803" y="50475"/>
            <a:ext cx="11824908" cy="6327573"/>
            <a:chOff x="159602" y="37856"/>
            <a:chExt cx="8868681" cy="4745680"/>
          </a:xfrm>
        </p:grpSpPr>
        <p:sp>
          <p:nvSpPr>
            <p:cNvPr id="87" name="Google Shape;87;p8"/>
            <p:cNvSpPr/>
            <p:nvPr/>
          </p:nvSpPr>
          <p:spPr>
            <a:xfrm>
              <a:off x="653750" y="37856"/>
              <a:ext cx="122700" cy="122700"/>
            </a:xfrm>
            <a:prstGeom prst="plaque">
              <a:avLst>
                <a:gd name="adj" fmla="val 50000"/>
              </a:avLst>
            </a:prstGeom>
            <a:solidFill>
              <a:srgbClr val="FFFFFF"/>
            </a:solidFill>
            <a:ln>
              <a:noFill/>
            </a:ln>
            <a:effectLst>
              <a:outerShdw blurRad="142875" algn="bl" rotWithShape="0">
                <a:srgbClr val="FFFFFF"/>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 name="Google Shape;88;p8"/>
            <p:cNvSpPr/>
            <p:nvPr/>
          </p:nvSpPr>
          <p:spPr>
            <a:xfrm>
              <a:off x="5872038" y="110143"/>
              <a:ext cx="50400" cy="50400"/>
            </a:xfrm>
            <a:prstGeom prst="ellipse">
              <a:avLst/>
            </a:prstGeom>
            <a:solidFill>
              <a:srgbClr val="FFFFFF"/>
            </a:solidFill>
            <a:ln>
              <a:noFill/>
            </a:ln>
            <a:effectLst>
              <a:outerShdw blurRad="142875" algn="bl" rotWithShape="0">
                <a:srgbClr val="FFFFFF"/>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 name="Google Shape;89;p8"/>
            <p:cNvSpPr/>
            <p:nvPr/>
          </p:nvSpPr>
          <p:spPr>
            <a:xfrm>
              <a:off x="195760" y="4660836"/>
              <a:ext cx="122700" cy="122700"/>
            </a:xfrm>
            <a:prstGeom prst="plaque">
              <a:avLst>
                <a:gd name="adj" fmla="val 50000"/>
              </a:avLst>
            </a:prstGeom>
            <a:solidFill>
              <a:srgbClr val="FFFFFF"/>
            </a:solidFill>
            <a:ln>
              <a:noFill/>
            </a:ln>
            <a:effectLst>
              <a:outerShdw blurRad="142875" algn="bl" rotWithShape="0">
                <a:srgbClr val="FFFFFF"/>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 name="Google Shape;90;p8"/>
            <p:cNvSpPr/>
            <p:nvPr/>
          </p:nvSpPr>
          <p:spPr>
            <a:xfrm>
              <a:off x="159602" y="2733675"/>
              <a:ext cx="50400" cy="50400"/>
            </a:xfrm>
            <a:prstGeom prst="ellipse">
              <a:avLst/>
            </a:prstGeom>
            <a:solidFill>
              <a:srgbClr val="FFFFFF"/>
            </a:solidFill>
            <a:ln>
              <a:noFill/>
            </a:ln>
            <a:effectLst>
              <a:outerShdw blurRad="142875" algn="bl" rotWithShape="0">
                <a:srgbClr val="FFFFFF"/>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 name="Google Shape;91;p8"/>
            <p:cNvSpPr/>
            <p:nvPr/>
          </p:nvSpPr>
          <p:spPr>
            <a:xfrm>
              <a:off x="8905583" y="772377"/>
              <a:ext cx="122700" cy="122700"/>
            </a:xfrm>
            <a:prstGeom prst="plaque">
              <a:avLst>
                <a:gd name="adj" fmla="val 50000"/>
              </a:avLst>
            </a:prstGeom>
            <a:solidFill>
              <a:srgbClr val="FFFFFF"/>
            </a:solidFill>
            <a:ln>
              <a:noFill/>
            </a:ln>
            <a:effectLst>
              <a:outerShdw blurRad="142875" algn="bl" rotWithShape="0">
                <a:srgbClr val="FFFFFF"/>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 name="Google Shape;92;p8"/>
            <p:cNvSpPr/>
            <p:nvPr/>
          </p:nvSpPr>
          <p:spPr>
            <a:xfrm>
              <a:off x="8855180" y="4696980"/>
              <a:ext cx="50400" cy="50400"/>
            </a:xfrm>
            <a:prstGeom prst="ellipse">
              <a:avLst/>
            </a:prstGeom>
            <a:solidFill>
              <a:srgbClr val="FFFFFF"/>
            </a:solidFill>
            <a:ln>
              <a:noFill/>
            </a:ln>
            <a:effectLst>
              <a:outerShdw blurRad="142875" algn="bl" rotWithShape="0">
                <a:srgbClr val="FFFFFF"/>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3417575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93"/>
        <p:cNvGrpSpPr/>
        <p:nvPr/>
      </p:nvGrpSpPr>
      <p:grpSpPr>
        <a:xfrm>
          <a:off x="0" y="0"/>
          <a:ext cx="0" cy="0"/>
          <a:chOff x="0" y="0"/>
          <a:chExt cx="0" cy="0"/>
        </a:xfrm>
      </p:grpSpPr>
      <p:pic>
        <p:nvPicPr>
          <p:cNvPr id="94" name="Google Shape;94;p9"/>
          <p:cNvPicPr preferRelativeResize="0"/>
          <p:nvPr/>
        </p:nvPicPr>
        <p:blipFill>
          <a:blip r:embed="rId2">
            <a:alphaModFix/>
          </a:blip>
          <a:stretch>
            <a:fillRect/>
          </a:stretch>
        </p:blipFill>
        <p:spPr>
          <a:xfrm>
            <a:off x="0" y="0"/>
            <a:ext cx="12192000" cy="6858000"/>
          </a:xfrm>
          <a:prstGeom prst="rect">
            <a:avLst/>
          </a:prstGeom>
          <a:noFill/>
          <a:ln>
            <a:noFill/>
          </a:ln>
        </p:spPr>
      </p:pic>
      <p:sp>
        <p:nvSpPr>
          <p:cNvPr id="95" name="Google Shape;95;p9"/>
          <p:cNvSpPr/>
          <p:nvPr/>
        </p:nvSpPr>
        <p:spPr>
          <a:xfrm>
            <a:off x="535967" y="365333"/>
            <a:ext cx="11120400" cy="6492400"/>
          </a:xfrm>
          <a:prstGeom prst="rect">
            <a:avLst/>
          </a:prstGeom>
          <a:solidFill>
            <a:srgbClr val="FFFFFF">
              <a:alpha val="8000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6" name="Google Shape;96;p9"/>
          <p:cNvSpPr txBox="1">
            <a:spLocks noGrp="1"/>
          </p:cNvSpPr>
          <p:nvPr>
            <p:ph type="title"/>
          </p:nvPr>
        </p:nvSpPr>
        <p:spPr>
          <a:xfrm>
            <a:off x="2935800" y="2113165"/>
            <a:ext cx="6320400" cy="1122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60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r>
              <a:rPr lang="es-ES"/>
              <a:t>Haga clic para modificar el estilo de título del patrón</a:t>
            </a:r>
            <a:endParaRPr/>
          </a:p>
        </p:txBody>
      </p:sp>
      <p:sp>
        <p:nvSpPr>
          <p:cNvPr id="97" name="Google Shape;97;p9"/>
          <p:cNvSpPr txBox="1">
            <a:spLocks noGrp="1"/>
          </p:cNvSpPr>
          <p:nvPr>
            <p:ph type="subTitle" idx="1"/>
          </p:nvPr>
        </p:nvSpPr>
        <p:spPr>
          <a:xfrm>
            <a:off x="2935900" y="3237235"/>
            <a:ext cx="6320400" cy="150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r>
              <a:rPr lang="es-ES"/>
              <a:t>Haga clic para modificar el estilo de subtítulo del patrón</a:t>
            </a:r>
            <a:endParaRPr/>
          </a:p>
        </p:txBody>
      </p:sp>
      <p:grpSp>
        <p:nvGrpSpPr>
          <p:cNvPr id="98" name="Google Shape;98;p9"/>
          <p:cNvGrpSpPr/>
          <p:nvPr/>
        </p:nvGrpSpPr>
        <p:grpSpPr>
          <a:xfrm>
            <a:off x="212803" y="50475"/>
            <a:ext cx="11824908" cy="6327573"/>
            <a:chOff x="159602" y="37856"/>
            <a:chExt cx="8868681" cy="4745680"/>
          </a:xfrm>
        </p:grpSpPr>
        <p:sp>
          <p:nvSpPr>
            <p:cNvPr id="99" name="Google Shape;99;p9"/>
            <p:cNvSpPr/>
            <p:nvPr/>
          </p:nvSpPr>
          <p:spPr>
            <a:xfrm>
              <a:off x="653750" y="37856"/>
              <a:ext cx="122700" cy="122700"/>
            </a:xfrm>
            <a:prstGeom prst="plaque">
              <a:avLst>
                <a:gd name="adj" fmla="val 50000"/>
              </a:avLst>
            </a:prstGeom>
            <a:solidFill>
              <a:srgbClr val="FFFFFF"/>
            </a:solidFill>
            <a:ln>
              <a:noFill/>
            </a:ln>
            <a:effectLst>
              <a:outerShdw blurRad="142875" algn="bl" rotWithShape="0">
                <a:srgbClr val="FFFFFF"/>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 name="Google Shape;100;p9"/>
            <p:cNvSpPr/>
            <p:nvPr/>
          </p:nvSpPr>
          <p:spPr>
            <a:xfrm>
              <a:off x="5872038" y="110143"/>
              <a:ext cx="50400" cy="50400"/>
            </a:xfrm>
            <a:prstGeom prst="ellipse">
              <a:avLst/>
            </a:prstGeom>
            <a:solidFill>
              <a:srgbClr val="FFFFFF"/>
            </a:solidFill>
            <a:ln>
              <a:noFill/>
            </a:ln>
            <a:effectLst>
              <a:outerShdw blurRad="142875" algn="bl" rotWithShape="0">
                <a:srgbClr val="FFFFFF"/>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 name="Google Shape;101;p9"/>
            <p:cNvSpPr/>
            <p:nvPr/>
          </p:nvSpPr>
          <p:spPr>
            <a:xfrm>
              <a:off x="195760" y="4660836"/>
              <a:ext cx="122700" cy="122700"/>
            </a:xfrm>
            <a:prstGeom prst="plaque">
              <a:avLst>
                <a:gd name="adj" fmla="val 50000"/>
              </a:avLst>
            </a:prstGeom>
            <a:solidFill>
              <a:srgbClr val="FFFFFF"/>
            </a:solidFill>
            <a:ln>
              <a:noFill/>
            </a:ln>
            <a:effectLst>
              <a:outerShdw blurRad="142875" algn="bl" rotWithShape="0">
                <a:srgbClr val="FFFFFF"/>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 name="Google Shape;102;p9"/>
            <p:cNvSpPr/>
            <p:nvPr/>
          </p:nvSpPr>
          <p:spPr>
            <a:xfrm>
              <a:off x="159602" y="2733675"/>
              <a:ext cx="50400" cy="50400"/>
            </a:xfrm>
            <a:prstGeom prst="ellipse">
              <a:avLst/>
            </a:prstGeom>
            <a:solidFill>
              <a:srgbClr val="FFFFFF"/>
            </a:solidFill>
            <a:ln>
              <a:noFill/>
            </a:ln>
            <a:effectLst>
              <a:outerShdw blurRad="142875" algn="bl" rotWithShape="0">
                <a:srgbClr val="FFFFFF"/>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 name="Google Shape;103;p9"/>
            <p:cNvSpPr/>
            <p:nvPr/>
          </p:nvSpPr>
          <p:spPr>
            <a:xfrm>
              <a:off x="8905583" y="772377"/>
              <a:ext cx="122700" cy="122700"/>
            </a:xfrm>
            <a:prstGeom prst="plaque">
              <a:avLst>
                <a:gd name="adj" fmla="val 50000"/>
              </a:avLst>
            </a:prstGeom>
            <a:solidFill>
              <a:srgbClr val="FFFFFF"/>
            </a:solidFill>
            <a:ln>
              <a:noFill/>
            </a:ln>
            <a:effectLst>
              <a:outerShdw blurRad="142875" algn="bl" rotWithShape="0">
                <a:srgbClr val="FFFFFF"/>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 name="Google Shape;104;p9"/>
            <p:cNvSpPr/>
            <p:nvPr/>
          </p:nvSpPr>
          <p:spPr>
            <a:xfrm>
              <a:off x="8855180" y="4696980"/>
              <a:ext cx="50400" cy="50400"/>
            </a:xfrm>
            <a:prstGeom prst="ellipse">
              <a:avLst/>
            </a:prstGeom>
            <a:solidFill>
              <a:srgbClr val="FFFFFF"/>
            </a:solidFill>
            <a:ln>
              <a:noFill/>
            </a:ln>
            <a:effectLst>
              <a:outerShdw blurRad="142875" algn="bl" rotWithShape="0">
                <a:srgbClr val="FFFFFF"/>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0353167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05"/>
        <p:cNvGrpSpPr/>
        <p:nvPr/>
      </p:nvGrpSpPr>
      <p:grpSpPr>
        <a:xfrm>
          <a:off x="0" y="0"/>
          <a:ext cx="0" cy="0"/>
          <a:chOff x="0" y="0"/>
          <a:chExt cx="0" cy="0"/>
        </a:xfrm>
      </p:grpSpPr>
      <p:sp>
        <p:nvSpPr>
          <p:cNvPr id="106" name="Google Shape;106;p10"/>
          <p:cNvSpPr>
            <a:spLocks noGrp="1"/>
          </p:cNvSpPr>
          <p:nvPr>
            <p:ph type="pic" idx="2"/>
          </p:nvPr>
        </p:nvSpPr>
        <p:spPr>
          <a:xfrm>
            <a:off x="-9167" y="0"/>
            <a:ext cx="12192000" cy="6876400"/>
          </a:xfrm>
          <a:prstGeom prst="rect">
            <a:avLst/>
          </a:prstGeom>
          <a:noFill/>
          <a:ln>
            <a:noFill/>
          </a:ln>
        </p:spPr>
      </p:sp>
      <p:sp>
        <p:nvSpPr>
          <p:cNvPr id="107" name="Google Shape;107;p10"/>
          <p:cNvSpPr txBox="1">
            <a:spLocks noGrp="1"/>
          </p:cNvSpPr>
          <p:nvPr>
            <p:ph type="title"/>
          </p:nvPr>
        </p:nvSpPr>
        <p:spPr>
          <a:xfrm>
            <a:off x="960000" y="5384000"/>
            <a:ext cx="10272000" cy="763600"/>
          </a:xfrm>
          <a:prstGeom prst="rect">
            <a:avLst/>
          </a:prstGeom>
          <a:solidFill>
            <a:srgbClr val="FFFFFF">
              <a:alpha val="48730"/>
            </a:srgbClr>
          </a:solidFill>
        </p:spPr>
        <p:txBody>
          <a:bodyPr spcFirstLastPara="1" wrap="square" lIns="91425" tIns="91425" rIns="91425" bIns="91425" anchor="ctr" anchorCtr="0">
            <a:noAutofit/>
          </a:bodyPr>
          <a:lstStyle>
            <a:lvl1pPr lvl="0" algn="ctr" rtl="0">
              <a:spcBef>
                <a:spcPts val="0"/>
              </a:spcBef>
              <a:spcAft>
                <a:spcPts val="0"/>
              </a:spcAft>
              <a:buSzPts val="30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r>
              <a:rPr lang="es-ES"/>
              <a:t>Haga clic para modificar el estilo de título del patrón</a:t>
            </a:r>
            <a:endParaRPr/>
          </a:p>
        </p:txBody>
      </p:sp>
    </p:spTree>
    <p:extLst>
      <p:ext uri="{BB962C8B-B14F-4D97-AF65-F5344CB8AC3E}">
        <p14:creationId xmlns:p14="http://schemas.microsoft.com/office/powerpoint/2010/main" val="4464571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108"/>
        <p:cNvGrpSpPr/>
        <p:nvPr/>
      </p:nvGrpSpPr>
      <p:grpSpPr>
        <a:xfrm>
          <a:off x="0" y="0"/>
          <a:ext cx="0" cy="0"/>
          <a:chOff x="0" y="0"/>
          <a:chExt cx="0" cy="0"/>
        </a:xfrm>
      </p:grpSpPr>
      <p:pic>
        <p:nvPicPr>
          <p:cNvPr id="109" name="Google Shape;109;p11"/>
          <p:cNvPicPr preferRelativeResize="0"/>
          <p:nvPr/>
        </p:nvPicPr>
        <p:blipFill>
          <a:blip r:embed="rId2">
            <a:alphaModFix/>
          </a:blip>
          <a:stretch>
            <a:fillRect/>
          </a:stretch>
        </p:blipFill>
        <p:spPr>
          <a:xfrm rot="10800000" flipH="1">
            <a:off x="0" y="0"/>
            <a:ext cx="12192000" cy="6858000"/>
          </a:xfrm>
          <a:prstGeom prst="rect">
            <a:avLst/>
          </a:prstGeom>
          <a:noFill/>
          <a:ln>
            <a:noFill/>
          </a:ln>
        </p:spPr>
      </p:pic>
      <p:sp>
        <p:nvSpPr>
          <p:cNvPr id="110" name="Google Shape;110;p11"/>
          <p:cNvSpPr/>
          <p:nvPr/>
        </p:nvSpPr>
        <p:spPr>
          <a:xfrm>
            <a:off x="744533" y="2219033"/>
            <a:ext cx="10703200" cy="4638800"/>
          </a:xfrm>
          <a:prstGeom prst="rect">
            <a:avLst/>
          </a:prstGeom>
          <a:solidFill>
            <a:srgbClr val="FFFFFF">
              <a:alpha val="8000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1" name="Google Shape;111;p11"/>
          <p:cNvSpPr txBox="1">
            <a:spLocks noGrp="1"/>
          </p:cNvSpPr>
          <p:nvPr>
            <p:ph type="title" hasCustomPrompt="1"/>
          </p:nvPr>
        </p:nvSpPr>
        <p:spPr>
          <a:xfrm>
            <a:off x="2034000" y="2951248"/>
            <a:ext cx="8124000" cy="1682800"/>
          </a:xfrm>
          <a:prstGeom prst="rect">
            <a:avLst/>
          </a:prstGeom>
        </p:spPr>
        <p:txBody>
          <a:bodyPr spcFirstLastPara="1" wrap="square" lIns="91425" tIns="91425" rIns="91425" bIns="91425" anchor="b" anchorCtr="0">
            <a:noAutofit/>
          </a:bodyPr>
          <a:lstStyle>
            <a:lvl1pPr lvl="0" algn="l">
              <a:spcBef>
                <a:spcPts val="0"/>
              </a:spcBef>
              <a:spcAft>
                <a:spcPts val="0"/>
              </a:spcAft>
              <a:buSzPts val="9600"/>
              <a:buNone/>
              <a:defRPr sz="9600"/>
            </a:lvl1pPr>
            <a:lvl2pPr lvl="1" algn="ctr">
              <a:spcBef>
                <a:spcPts val="0"/>
              </a:spcBef>
              <a:spcAft>
                <a:spcPts val="0"/>
              </a:spcAft>
              <a:buSzPts val="9600"/>
              <a:buNone/>
              <a:defRPr sz="12800"/>
            </a:lvl2pPr>
            <a:lvl3pPr lvl="2" algn="ctr">
              <a:spcBef>
                <a:spcPts val="0"/>
              </a:spcBef>
              <a:spcAft>
                <a:spcPts val="0"/>
              </a:spcAft>
              <a:buSzPts val="9600"/>
              <a:buNone/>
              <a:defRPr sz="12800"/>
            </a:lvl3pPr>
            <a:lvl4pPr lvl="3" algn="ctr">
              <a:spcBef>
                <a:spcPts val="0"/>
              </a:spcBef>
              <a:spcAft>
                <a:spcPts val="0"/>
              </a:spcAft>
              <a:buSzPts val="9600"/>
              <a:buNone/>
              <a:defRPr sz="12800"/>
            </a:lvl4pPr>
            <a:lvl5pPr lvl="4" algn="ctr">
              <a:spcBef>
                <a:spcPts val="0"/>
              </a:spcBef>
              <a:spcAft>
                <a:spcPts val="0"/>
              </a:spcAft>
              <a:buSzPts val="9600"/>
              <a:buNone/>
              <a:defRPr sz="12800"/>
            </a:lvl5pPr>
            <a:lvl6pPr lvl="5" algn="ctr">
              <a:spcBef>
                <a:spcPts val="0"/>
              </a:spcBef>
              <a:spcAft>
                <a:spcPts val="0"/>
              </a:spcAft>
              <a:buSzPts val="9600"/>
              <a:buNone/>
              <a:defRPr sz="12800"/>
            </a:lvl6pPr>
            <a:lvl7pPr lvl="6" algn="ctr">
              <a:spcBef>
                <a:spcPts val="0"/>
              </a:spcBef>
              <a:spcAft>
                <a:spcPts val="0"/>
              </a:spcAft>
              <a:buSzPts val="9600"/>
              <a:buNone/>
              <a:defRPr sz="12800"/>
            </a:lvl7pPr>
            <a:lvl8pPr lvl="7" algn="ctr">
              <a:spcBef>
                <a:spcPts val="0"/>
              </a:spcBef>
              <a:spcAft>
                <a:spcPts val="0"/>
              </a:spcAft>
              <a:buSzPts val="9600"/>
              <a:buNone/>
              <a:defRPr sz="12800"/>
            </a:lvl8pPr>
            <a:lvl9pPr lvl="8" algn="ctr">
              <a:spcBef>
                <a:spcPts val="0"/>
              </a:spcBef>
              <a:spcAft>
                <a:spcPts val="0"/>
              </a:spcAft>
              <a:buSzPts val="9600"/>
              <a:buNone/>
              <a:defRPr sz="12800"/>
            </a:lvl9pPr>
          </a:lstStyle>
          <a:p>
            <a:r>
              <a:t>xx%</a:t>
            </a:r>
          </a:p>
        </p:txBody>
      </p:sp>
      <p:sp>
        <p:nvSpPr>
          <p:cNvPr id="112" name="Google Shape;112;p11"/>
          <p:cNvSpPr txBox="1">
            <a:spLocks noGrp="1"/>
          </p:cNvSpPr>
          <p:nvPr>
            <p:ph type="subTitle" idx="1"/>
          </p:nvPr>
        </p:nvSpPr>
        <p:spPr>
          <a:xfrm>
            <a:off x="2034000" y="4634064"/>
            <a:ext cx="8124000" cy="1281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sz="1867"/>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r>
              <a:rPr lang="es-ES"/>
              <a:t>Haga clic para modificar el estilo de subtítulo del patrón</a:t>
            </a:r>
            <a:endParaRPr/>
          </a:p>
        </p:txBody>
      </p:sp>
      <p:grpSp>
        <p:nvGrpSpPr>
          <p:cNvPr id="113" name="Google Shape;113;p11"/>
          <p:cNvGrpSpPr/>
          <p:nvPr/>
        </p:nvGrpSpPr>
        <p:grpSpPr>
          <a:xfrm>
            <a:off x="299634" y="9"/>
            <a:ext cx="11739612" cy="6482959"/>
            <a:chOff x="224725" y="6"/>
            <a:chExt cx="8804709" cy="4862219"/>
          </a:xfrm>
        </p:grpSpPr>
        <p:sp>
          <p:nvSpPr>
            <p:cNvPr id="114" name="Google Shape;114;p11"/>
            <p:cNvSpPr/>
            <p:nvPr/>
          </p:nvSpPr>
          <p:spPr>
            <a:xfrm>
              <a:off x="1813525" y="6"/>
              <a:ext cx="122700" cy="122700"/>
            </a:xfrm>
            <a:prstGeom prst="plaque">
              <a:avLst>
                <a:gd name="adj" fmla="val 50000"/>
              </a:avLst>
            </a:prstGeom>
            <a:solidFill>
              <a:srgbClr val="FFFFFF"/>
            </a:solidFill>
            <a:ln>
              <a:noFill/>
            </a:ln>
            <a:effectLst>
              <a:outerShdw blurRad="142875" algn="bl" rotWithShape="0">
                <a:srgbClr val="FFFFFF"/>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11"/>
            <p:cNvSpPr/>
            <p:nvPr/>
          </p:nvSpPr>
          <p:spPr>
            <a:xfrm>
              <a:off x="4338138" y="1430543"/>
              <a:ext cx="50400" cy="50400"/>
            </a:xfrm>
            <a:prstGeom prst="ellipse">
              <a:avLst/>
            </a:prstGeom>
            <a:solidFill>
              <a:srgbClr val="FFFFFF"/>
            </a:solidFill>
            <a:ln>
              <a:noFill/>
            </a:ln>
            <a:effectLst>
              <a:outerShdw blurRad="142875" algn="bl" rotWithShape="0">
                <a:srgbClr val="FFFFFF"/>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 name="Google Shape;116;p11"/>
            <p:cNvSpPr/>
            <p:nvPr/>
          </p:nvSpPr>
          <p:spPr>
            <a:xfrm>
              <a:off x="260877" y="4811825"/>
              <a:ext cx="50400" cy="50400"/>
            </a:xfrm>
            <a:prstGeom prst="ellipse">
              <a:avLst/>
            </a:prstGeom>
            <a:solidFill>
              <a:srgbClr val="FFFFFF"/>
            </a:solidFill>
            <a:ln>
              <a:noFill/>
            </a:ln>
            <a:effectLst>
              <a:outerShdw blurRad="142875" algn="bl" rotWithShape="0">
                <a:srgbClr val="FFFFFF"/>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 name="Google Shape;117;p11"/>
            <p:cNvSpPr/>
            <p:nvPr/>
          </p:nvSpPr>
          <p:spPr>
            <a:xfrm>
              <a:off x="8403705" y="429830"/>
              <a:ext cx="50400" cy="50400"/>
            </a:xfrm>
            <a:prstGeom prst="ellipse">
              <a:avLst/>
            </a:prstGeom>
            <a:solidFill>
              <a:srgbClr val="FFFFFF"/>
            </a:solidFill>
            <a:ln>
              <a:noFill/>
            </a:ln>
            <a:effectLst>
              <a:outerShdw blurRad="142875" algn="bl" rotWithShape="0">
                <a:srgbClr val="FFFFFF"/>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 name="Google Shape;118;p11"/>
            <p:cNvSpPr/>
            <p:nvPr/>
          </p:nvSpPr>
          <p:spPr>
            <a:xfrm>
              <a:off x="6471025" y="176156"/>
              <a:ext cx="122700" cy="122700"/>
            </a:xfrm>
            <a:prstGeom prst="plaque">
              <a:avLst>
                <a:gd name="adj" fmla="val 50000"/>
              </a:avLst>
            </a:prstGeom>
            <a:solidFill>
              <a:srgbClr val="FFFFFF"/>
            </a:solidFill>
            <a:ln>
              <a:noFill/>
            </a:ln>
            <a:effectLst>
              <a:outerShdw blurRad="142875" algn="bl" rotWithShape="0">
                <a:srgbClr val="FFFFFF"/>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 name="Google Shape;119;p11"/>
            <p:cNvSpPr/>
            <p:nvPr/>
          </p:nvSpPr>
          <p:spPr>
            <a:xfrm>
              <a:off x="224725" y="800131"/>
              <a:ext cx="122700" cy="122700"/>
            </a:xfrm>
            <a:prstGeom prst="plaque">
              <a:avLst>
                <a:gd name="adj" fmla="val 50000"/>
              </a:avLst>
            </a:prstGeom>
            <a:solidFill>
              <a:srgbClr val="FFFFFF"/>
            </a:solidFill>
            <a:ln>
              <a:noFill/>
            </a:ln>
            <a:effectLst>
              <a:outerShdw blurRad="142875" algn="bl" rotWithShape="0">
                <a:srgbClr val="FFFFFF"/>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 name="Google Shape;120;p11"/>
            <p:cNvSpPr/>
            <p:nvPr/>
          </p:nvSpPr>
          <p:spPr>
            <a:xfrm>
              <a:off x="8906733" y="4079127"/>
              <a:ext cx="122700" cy="122700"/>
            </a:xfrm>
            <a:prstGeom prst="plaque">
              <a:avLst>
                <a:gd name="adj" fmla="val 50000"/>
              </a:avLst>
            </a:prstGeom>
            <a:solidFill>
              <a:srgbClr val="FFFFFF"/>
            </a:solidFill>
            <a:ln>
              <a:noFill/>
            </a:ln>
            <a:effectLst>
              <a:outerShdw blurRad="142875" algn="bl" rotWithShape="0">
                <a:srgbClr val="FFFFFF"/>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825135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23.xml"/><Relationship Id="rId1"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3467" y="593367"/>
            <a:ext cx="10285200" cy="763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dk1"/>
              </a:buClr>
              <a:buSzPts val="3000"/>
              <a:buFont typeface="Fraunces"/>
              <a:buNone/>
              <a:defRPr sz="3000" b="1">
                <a:solidFill>
                  <a:schemeClr val="dk1"/>
                </a:solidFill>
                <a:latin typeface="Fraunces"/>
                <a:ea typeface="Fraunces"/>
                <a:cs typeface="Fraunces"/>
                <a:sym typeface="Fraunces"/>
              </a:defRPr>
            </a:lvl1pPr>
            <a:lvl2pPr lvl="1" algn="ctr" rtl="0">
              <a:spcBef>
                <a:spcPts val="0"/>
              </a:spcBef>
              <a:spcAft>
                <a:spcPts val="0"/>
              </a:spcAft>
              <a:buClr>
                <a:schemeClr val="dk1"/>
              </a:buClr>
              <a:buSzPts val="3500"/>
              <a:buFont typeface="Fraunces"/>
              <a:buNone/>
              <a:defRPr sz="3500" b="1">
                <a:solidFill>
                  <a:schemeClr val="dk1"/>
                </a:solidFill>
                <a:latin typeface="Fraunces"/>
                <a:ea typeface="Fraunces"/>
                <a:cs typeface="Fraunces"/>
                <a:sym typeface="Fraunces"/>
              </a:defRPr>
            </a:lvl2pPr>
            <a:lvl3pPr lvl="2" algn="ctr" rtl="0">
              <a:spcBef>
                <a:spcPts val="0"/>
              </a:spcBef>
              <a:spcAft>
                <a:spcPts val="0"/>
              </a:spcAft>
              <a:buClr>
                <a:schemeClr val="dk1"/>
              </a:buClr>
              <a:buSzPts val="3500"/>
              <a:buFont typeface="Fraunces"/>
              <a:buNone/>
              <a:defRPr sz="3500" b="1">
                <a:solidFill>
                  <a:schemeClr val="dk1"/>
                </a:solidFill>
                <a:latin typeface="Fraunces"/>
                <a:ea typeface="Fraunces"/>
                <a:cs typeface="Fraunces"/>
                <a:sym typeface="Fraunces"/>
              </a:defRPr>
            </a:lvl3pPr>
            <a:lvl4pPr lvl="3" algn="ctr" rtl="0">
              <a:spcBef>
                <a:spcPts val="0"/>
              </a:spcBef>
              <a:spcAft>
                <a:spcPts val="0"/>
              </a:spcAft>
              <a:buClr>
                <a:schemeClr val="dk1"/>
              </a:buClr>
              <a:buSzPts val="3500"/>
              <a:buFont typeface="Fraunces"/>
              <a:buNone/>
              <a:defRPr sz="3500" b="1">
                <a:solidFill>
                  <a:schemeClr val="dk1"/>
                </a:solidFill>
                <a:latin typeface="Fraunces"/>
                <a:ea typeface="Fraunces"/>
                <a:cs typeface="Fraunces"/>
                <a:sym typeface="Fraunces"/>
              </a:defRPr>
            </a:lvl4pPr>
            <a:lvl5pPr lvl="4" algn="ctr" rtl="0">
              <a:spcBef>
                <a:spcPts val="0"/>
              </a:spcBef>
              <a:spcAft>
                <a:spcPts val="0"/>
              </a:spcAft>
              <a:buClr>
                <a:schemeClr val="dk1"/>
              </a:buClr>
              <a:buSzPts val="3500"/>
              <a:buFont typeface="Fraunces"/>
              <a:buNone/>
              <a:defRPr sz="3500" b="1">
                <a:solidFill>
                  <a:schemeClr val="dk1"/>
                </a:solidFill>
                <a:latin typeface="Fraunces"/>
                <a:ea typeface="Fraunces"/>
                <a:cs typeface="Fraunces"/>
                <a:sym typeface="Fraunces"/>
              </a:defRPr>
            </a:lvl5pPr>
            <a:lvl6pPr lvl="5" algn="ctr" rtl="0">
              <a:spcBef>
                <a:spcPts val="0"/>
              </a:spcBef>
              <a:spcAft>
                <a:spcPts val="0"/>
              </a:spcAft>
              <a:buClr>
                <a:schemeClr val="dk1"/>
              </a:buClr>
              <a:buSzPts val="3500"/>
              <a:buFont typeface="Fraunces"/>
              <a:buNone/>
              <a:defRPr sz="3500" b="1">
                <a:solidFill>
                  <a:schemeClr val="dk1"/>
                </a:solidFill>
                <a:latin typeface="Fraunces"/>
                <a:ea typeface="Fraunces"/>
                <a:cs typeface="Fraunces"/>
                <a:sym typeface="Fraunces"/>
              </a:defRPr>
            </a:lvl6pPr>
            <a:lvl7pPr lvl="6" algn="ctr" rtl="0">
              <a:spcBef>
                <a:spcPts val="0"/>
              </a:spcBef>
              <a:spcAft>
                <a:spcPts val="0"/>
              </a:spcAft>
              <a:buClr>
                <a:schemeClr val="dk1"/>
              </a:buClr>
              <a:buSzPts val="3500"/>
              <a:buFont typeface="Fraunces"/>
              <a:buNone/>
              <a:defRPr sz="3500" b="1">
                <a:solidFill>
                  <a:schemeClr val="dk1"/>
                </a:solidFill>
                <a:latin typeface="Fraunces"/>
                <a:ea typeface="Fraunces"/>
                <a:cs typeface="Fraunces"/>
                <a:sym typeface="Fraunces"/>
              </a:defRPr>
            </a:lvl7pPr>
            <a:lvl8pPr lvl="7" algn="ctr" rtl="0">
              <a:spcBef>
                <a:spcPts val="0"/>
              </a:spcBef>
              <a:spcAft>
                <a:spcPts val="0"/>
              </a:spcAft>
              <a:buClr>
                <a:schemeClr val="dk1"/>
              </a:buClr>
              <a:buSzPts val="3500"/>
              <a:buFont typeface="Fraunces"/>
              <a:buNone/>
              <a:defRPr sz="3500" b="1">
                <a:solidFill>
                  <a:schemeClr val="dk1"/>
                </a:solidFill>
                <a:latin typeface="Fraunces"/>
                <a:ea typeface="Fraunces"/>
                <a:cs typeface="Fraunces"/>
                <a:sym typeface="Fraunces"/>
              </a:defRPr>
            </a:lvl8pPr>
            <a:lvl9pPr lvl="8" algn="ctr" rtl="0">
              <a:spcBef>
                <a:spcPts val="0"/>
              </a:spcBef>
              <a:spcAft>
                <a:spcPts val="0"/>
              </a:spcAft>
              <a:buClr>
                <a:schemeClr val="dk1"/>
              </a:buClr>
              <a:buSzPts val="3500"/>
              <a:buFont typeface="Fraunces"/>
              <a:buNone/>
              <a:defRPr sz="3500" b="1">
                <a:solidFill>
                  <a:schemeClr val="dk1"/>
                </a:solidFill>
                <a:latin typeface="Fraunces"/>
                <a:ea typeface="Fraunces"/>
                <a:cs typeface="Fraunces"/>
                <a:sym typeface="Fraunces"/>
              </a:defRPr>
            </a:lvl9pPr>
          </a:lstStyle>
          <a:p>
            <a:endParaRPr/>
          </a:p>
        </p:txBody>
      </p:sp>
      <p:sp>
        <p:nvSpPr>
          <p:cNvPr id="7" name="Google Shape;7;p1"/>
          <p:cNvSpPr txBox="1">
            <a:spLocks noGrp="1"/>
          </p:cNvSpPr>
          <p:nvPr>
            <p:ph type="body" idx="1"/>
          </p:nvPr>
        </p:nvSpPr>
        <p:spPr>
          <a:xfrm>
            <a:off x="953467" y="1536633"/>
            <a:ext cx="10285200" cy="4555200"/>
          </a:xfrm>
          <a:prstGeom prst="rect">
            <a:avLst/>
          </a:prstGeom>
          <a:noFill/>
          <a:ln>
            <a:noFill/>
          </a:ln>
        </p:spPr>
        <p:txBody>
          <a:bodyPr spcFirstLastPara="1" wrap="square" lIns="91425" tIns="91425" rIns="91425" bIns="91425" anchor="t" anchorCtr="0">
            <a:noAutofit/>
          </a:bodyPr>
          <a:lstStyle>
            <a:lvl1pPr marL="457200" lvl="0" indent="-304800">
              <a:lnSpc>
                <a:spcPct val="100000"/>
              </a:lnSpc>
              <a:spcBef>
                <a:spcPts val="0"/>
              </a:spcBef>
              <a:spcAft>
                <a:spcPts val="0"/>
              </a:spcAft>
              <a:buClr>
                <a:schemeClr val="dk1"/>
              </a:buClr>
              <a:buSzPts val="1200"/>
              <a:buFont typeface="Albert Sans"/>
              <a:buChar char="●"/>
              <a:defRPr sz="1200">
                <a:solidFill>
                  <a:schemeClr val="dk1"/>
                </a:solidFill>
                <a:latin typeface="Albert Sans"/>
                <a:ea typeface="Albert Sans"/>
                <a:cs typeface="Albert Sans"/>
                <a:sym typeface="Albert Sans"/>
              </a:defRPr>
            </a:lvl1pPr>
            <a:lvl2pPr marL="914400" lvl="1" indent="-304800">
              <a:lnSpc>
                <a:spcPct val="100000"/>
              </a:lnSpc>
              <a:spcBef>
                <a:spcPts val="0"/>
              </a:spcBef>
              <a:spcAft>
                <a:spcPts val="0"/>
              </a:spcAft>
              <a:buClr>
                <a:schemeClr val="dk1"/>
              </a:buClr>
              <a:buSzPts val="1200"/>
              <a:buFont typeface="Albert Sans"/>
              <a:buChar char="○"/>
              <a:defRPr sz="1200">
                <a:solidFill>
                  <a:schemeClr val="dk1"/>
                </a:solidFill>
                <a:latin typeface="Albert Sans"/>
                <a:ea typeface="Albert Sans"/>
                <a:cs typeface="Albert Sans"/>
                <a:sym typeface="Albert Sans"/>
              </a:defRPr>
            </a:lvl2pPr>
            <a:lvl3pPr marL="1371600" lvl="2" indent="-304800">
              <a:lnSpc>
                <a:spcPct val="100000"/>
              </a:lnSpc>
              <a:spcBef>
                <a:spcPts val="0"/>
              </a:spcBef>
              <a:spcAft>
                <a:spcPts val="0"/>
              </a:spcAft>
              <a:buClr>
                <a:schemeClr val="dk1"/>
              </a:buClr>
              <a:buSzPts val="1200"/>
              <a:buFont typeface="Albert Sans"/>
              <a:buChar char="■"/>
              <a:defRPr sz="1200">
                <a:solidFill>
                  <a:schemeClr val="dk1"/>
                </a:solidFill>
                <a:latin typeface="Albert Sans"/>
                <a:ea typeface="Albert Sans"/>
                <a:cs typeface="Albert Sans"/>
                <a:sym typeface="Albert Sans"/>
              </a:defRPr>
            </a:lvl3pPr>
            <a:lvl4pPr marL="1828800" lvl="3" indent="-304800">
              <a:lnSpc>
                <a:spcPct val="100000"/>
              </a:lnSpc>
              <a:spcBef>
                <a:spcPts val="0"/>
              </a:spcBef>
              <a:spcAft>
                <a:spcPts val="0"/>
              </a:spcAft>
              <a:buClr>
                <a:schemeClr val="dk1"/>
              </a:buClr>
              <a:buSzPts val="1200"/>
              <a:buFont typeface="Albert Sans"/>
              <a:buChar char="●"/>
              <a:defRPr sz="1200">
                <a:solidFill>
                  <a:schemeClr val="dk1"/>
                </a:solidFill>
                <a:latin typeface="Albert Sans"/>
                <a:ea typeface="Albert Sans"/>
                <a:cs typeface="Albert Sans"/>
                <a:sym typeface="Albert Sans"/>
              </a:defRPr>
            </a:lvl4pPr>
            <a:lvl5pPr marL="2286000" lvl="4" indent="-304800">
              <a:lnSpc>
                <a:spcPct val="100000"/>
              </a:lnSpc>
              <a:spcBef>
                <a:spcPts val="0"/>
              </a:spcBef>
              <a:spcAft>
                <a:spcPts val="0"/>
              </a:spcAft>
              <a:buClr>
                <a:schemeClr val="dk1"/>
              </a:buClr>
              <a:buSzPts val="1200"/>
              <a:buFont typeface="Albert Sans"/>
              <a:buChar char="○"/>
              <a:defRPr sz="1200">
                <a:solidFill>
                  <a:schemeClr val="dk1"/>
                </a:solidFill>
                <a:latin typeface="Albert Sans"/>
                <a:ea typeface="Albert Sans"/>
                <a:cs typeface="Albert Sans"/>
                <a:sym typeface="Albert Sans"/>
              </a:defRPr>
            </a:lvl5pPr>
            <a:lvl6pPr marL="2743200" lvl="5" indent="-304800">
              <a:lnSpc>
                <a:spcPct val="100000"/>
              </a:lnSpc>
              <a:spcBef>
                <a:spcPts val="0"/>
              </a:spcBef>
              <a:spcAft>
                <a:spcPts val="0"/>
              </a:spcAft>
              <a:buClr>
                <a:schemeClr val="dk1"/>
              </a:buClr>
              <a:buSzPts val="1200"/>
              <a:buFont typeface="Albert Sans"/>
              <a:buChar char="■"/>
              <a:defRPr sz="1200">
                <a:solidFill>
                  <a:schemeClr val="dk1"/>
                </a:solidFill>
                <a:latin typeface="Albert Sans"/>
                <a:ea typeface="Albert Sans"/>
                <a:cs typeface="Albert Sans"/>
                <a:sym typeface="Albert Sans"/>
              </a:defRPr>
            </a:lvl6pPr>
            <a:lvl7pPr marL="3200400" lvl="6" indent="-304800">
              <a:lnSpc>
                <a:spcPct val="100000"/>
              </a:lnSpc>
              <a:spcBef>
                <a:spcPts val="0"/>
              </a:spcBef>
              <a:spcAft>
                <a:spcPts val="0"/>
              </a:spcAft>
              <a:buClr>
                <a:schemeClr val="dk1"/>
              </a:buClr>
              <a:buSzPts val="1200"/>
              <a:buFont typeface="Albert Sans"/>
              <a:buChar char="●"/>
              <a:defRPr sz="1200">
                <a:solidFill>
                  <a:schemeClr val="dk1"/>
                </a:solidFill>
                <a:latin typeface="Albert Sans"/>
                <a:ea typeface="Albert Sans"/>
                <a:cs typeface="Albert Sans"/>
                <a:sym typeface="Albert Sans"/>
              </a:defRPr>
            </a:lvl7pPr>
            <a:lvl8pPr marL="3657600" lvl="7" indent="-304800">
              <a:lnSpc>
                <a:spcPct val="100000"/>
              </a:lnSpc>
              <a:spcBef>
                <a:spcPts val="0"/>
              </a:spcBef>
              <a:spcAft>
                <a:spcPts val="0"/>
              </a:spcAft>
              <a:buClr>
                <a:schemeClr val="dk1"/>
              </a:buClr>
              <a:buSzPts val="1200"/>
              <a:buFont typeface="Albert Sans"/>
              <a:buChar char="○"/>
              <a:defRPr sz="1200">
                <a:solidFill>
                  <a:schemeClr val="dk1"/>
                </a:solidFill>
                <a:latin typeface="Albert Sans"/>
                <a:ea typeface="Albert Sans"/>
                <a:cs typeface="Albert Sans"/>
                <a:sym typeface="Albert Sans"/>
              </a:defRPr>
            </a:lvl8pPr>
            <a:lvl9pPr marL="4114800" lvl="8" indent="-304800">
              <a:lnSpc>
                <a:spcPct val="100000"/>
              </a:lnSpc>
              <a:spcBef>
                <a:spcPts val="0"/>
              </a:spcBef>
              <a:spcAft>
                <a:spcPts val="0"/>
              </a:spcAft>
              <a:buClr>
                <a:schemeClr val="dk1"/>
              </a:buClr>
              <a:buSzPts val="1200"/>
              <a:buFont typeface="Albert Sans"/>
              <a:buChar char="■"/>
              <a:defRPr sz="1200">
                <a:solidFill>
                  <a:schemeClr val="dk1"/>
                </a:solidFill>
                <a:latin typeface="Albert Sans"/>
                <a:ea typeface="Albert Sans"/>
                <a:cs typeface="Albert Sans"/>
                <a:sym typeface="Albert Sans"/>
              </a:defRPr>
            </a:lvl9pPr>
          </a:lstStyle>
          <a:p>
            <a:endParaRPr/>
          </a:p>
        </p:txBody>
      </p:sp>
    </p:spTree>
    <p:extLst>
      <p:ext uri="{BB962C8B-B14F-4D97-AF65-F5344CB8AC3E}">
        <p14:creationId xmlns:p14="http://schemas.microsoft.com/office/powerpoint/2010/main" val="380007751"/>
      </p:ext>
    </p:extLst>
  </p:cSld>
  <p:clrMap bg1="lt1" tx1="dk1" bg2="dk2" tx2="lt2" accent1="accent1" accent2="accent2" accent3="accent3" accent4="accent4" accent5="accent5" accent6="accent6" hlink="hlink" folHlink="folHlink"/>
  <p:sldLayoutIdLst>
    <p:sldLayoutId id="2147483674" r:id="rId1"/>
    <p:sldLayoutId id="2147483675" r:id="rId2"/>
    <p:sldLayoutId id="2147483677" r:id="rId3"/>
    <p:sldLayoutId id="2147483678" r:id="rId4"/>
    <p:sldLayoutId id="2147483679" r:id="rId5"/>
    <p:sldLayoutId id="2147483680" r:id="rId6"/>
    <p:sldLayoutId id="2147483681" r:id="rId7"/>
    <p:sldLayoutId id="2147483682" r:id="rId8"/>
    <p:sldLayoutId id="2147483683" r:id="rId9"/>
    <p:sldLayoutId id="2147483685" r:id="rId10"/>
    <p:sldLayoutId id="2147483686" r:id="rId11"/>
    <p:sldLayoutId id="2147483687" r:id="rId12"/>
    <p:sldLayoutId id="2147483688" r:id="rId13"/>
    <p:sldLayoutId id="2147483689" r:id="rId14"/>
    <p:sldLayoutId id="2147483690" r:id="rId15"/>
    <p:sldLayoutId id="2147483691" r:id="rId16"/>
    <p:sldLayoutId id="2147483692" r:id="rId17"/>
    <p:sldLayoutId id="2147483693" r:id="rId18"/>
    <p:sldLayoutId id="2147483694" r:id="rId19"/>
    <p:sldLayoutId id="2147483695" r:id="rId20"/>
    <p:sldLayoutId id="2147483703" r:id="rId2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E2A47"/>
        </a:solidFill>
        <a:effectLst/>
      </p:bgPr>
    </p:bg>
    <p:spTree>
      <p:nvGrpSpPr>
        <p:cNvPr id="1" name="Shape 283"/>
        <p:cNvGrpSpPr/>
        <p:nvPr/>
      </p:nvGrpSpPr>
      <p:grpSpPr>
        <a:xfrm>
          <a:off x="0" y="0"/>
          <a:ext cx="0" cy="0"/>
          <a:chOff x="0" y="0"/>
          <a:chExt cx="0" cy="0"/>
        </a:xfrm>
      </p:grpSpPr>
      <p:sp>
        <p:nvSpPr>
          <p:cNvPr id="284" name="Google Shape;284;p24"/>
          <p:cNvSpPr txBox="1">
            <a:spLocks noGrp="1"/>
          </p:cNvSpPr>
          <p:nvPr>
            <p:ph type="title"/>
          </p:nvPr>
        </p:nvSpPr>
        <p:spPr>
          <a:xfrm>
            <a:off x="1424133" y="1244600"/>
            <a:ext cx="9396400" cy="643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rgbClr val="FFFFFF"/>
              </a:buClr>
              <a:buSzPts val="2400"/>
              <a:buNone/>
              <a:defRPr sz="2400">
                <a:solidFill>
                  <a:srgbClr val="FFFFFF"/>
                </a:solidFill>
              </a:defRPr>
            </a:lvl1pPr>
            <a:lvl2pPr lvl="1" algn="ctr" rtl="0">
              <a:spcBef>
                <a:spcPts val="0"/>
              </a:spcBef>
              <a:spcAft>
                <a:spcPts val="0"/>
              </a:spcAft>
              <a:buClr>
                <a:srgbClr val="FFFFFF"/>
              </a:buClr>
              <a:buSzPts val="2400"/>
              <a:buNone/>
              <a:defRPr sz="2400">
                <a:solidFill>
                  <a:srgbClr val="FFFFFF"/>
                </a:solidFill>
              </a:defRPr>
            </a:lvl2pPr>
            <a:lvl3pPr lvl="2" algn="ctr" rtl="0">
              <a:spcBef>
                <a:spcPts val="0"/>
              </a:spcBef>
              <a:spcAft>
                <a:spcPts val="0"/>
              </a:spcAft>
              <a:buClr>
                <a:srgbClr val="FFFFFF"/>
              </a:buClr>
              <a:buSzPts val="2400"/>
              <a:buNone/>
              <a:defRPr sz="2400">
                <a:solidFill>
                  <a:srgbClr val="FFFFFF"/>
                </a:solidFill>
              </a:defRPr>
            </a:lvl3pPr>
            <a:lvl4pPr lvl="3" algn="ctr" rtl="0">
              <a:spcBef>
                <a:spcPts val="0"/>
              </a:spcBef>
              <a:spcAft>
                <a:spcPts val="0"/>
              </a:spcAft>
              <a:buClr>
                <a:srgbClr val="FFFFFF"/>
              </a:buClr>
              <a:buSzPts val="2400"/>
              <a:buNone/>
              <a:defRPr sz="2400">
                <a:solidFill>
                  <a:srgbClr val="FFFFFF"/>
                </a:solidFill>
              </a:defRPr>
            </a:lvl4pPr>
            <a:lvl5pPr lvl="4" algn="ctr" rtl="0">
              <a:spcBef>
                <a:spcPts val="0"/>
              </a:spcBef>
              <a:spcAft>
                <a:spcPts val="0"/>
              </a:spcAft>
              <a:buClr>
                <a:srgbClr val="FFFFFF"/>
              </a:buClr>
              <a:buSzPts val="2400"/>
              <a:buNone/>
              <a:defRPr sz="2400">
                <a:solidFill>
                  <a:srgbClr val="FFFFFF"/>
                </a:solidFill>
              </a:defRPr>
            </a:lvl5pPr>
            <a:lvl6pPr lvl="5" algn="ctr" rtl="0">
              <a:spcBef>
                <a:spcPts val="0"/>
              </a:spcBef>
              <a:spcAft>
                <a:spcPts val="0"/>
              </a:spcAft>
              <a:buClr>
                <a:srgbClr val="FFFFFF"/>
              </a:buClr>
              <a:buSzPts val="2400"/>
              <a:buNone/>
              <a:defRPr sz="2400">
                <a:solidFill>
                  <a:srgbClr val="FFFFFF"/>
                </a:solidFill>
              </a:defRPr>
            </a:lvl6pPr>
            <a:lvl7pPr lvl="6" algn="ctr" rtl="0">
              <a:spcBef>
                <a:spcPts val="0"/>
              </a:spcBef>
              <a:spcAft>
                <a:spcPts val="0"/>
              </a:spcAft>
              <a:buClr>
                <a:srgbClr val="FFFFFF"/>
              </a:buClr>
              <a:buSzPts val="2400"/>
              <a:buNone/>
              <a:defRPr sz="2400">
                <a:solidFill>
                  <a:srgbClr val="FFFFFF"/>
                </a:solidFill>
              </a:defRPr>
            </a:lvl7pPr>
            <a:lvl8pPr lvl="7" algn="ctr" rtl="0">
              <a:spcBef>
                <a:spcPts val="0"/>
              </a:spcBef>
              <a:spcAft>
                <a:spcPts val="0"/>
              </a:spcAft>
              <a:buClr>
                <a:srgbClr val="FFFFFF"/>
              </a:buClr>
              <a:buSzPts val="2400"/>
              <a:buNone/>
              <a:defRPr sz="2400">
                <a:solidFill>
                  <a:srgbClr val="FFFFFF"/>
                </a:solidFill>
              </a:defRPr>
            </a:lvl8pPr>
            <a:lvl9pPr lvl="8" algn="ctr" rtl="0">
              <a:spcBef>
                <a:spcPts val="0"/>
              </a:spcBef>
              <a:spcAft>
                <a:spcPts val="0"/>
              </a:spcAft>
              <a:buClr>
                <a:srgbClr val="FFFFFF"/>
              </a:buClr>
              <a:buSzPts val="2400"/>
              <a:buNone/>
              <a:defRPr sz="2400">
                <a:solidFill>
                  <a:srgbClr val="FFFFFF"/>
                </a:solidFill>
              </a:defRPr>
            </a:lvl9pPr>
          </a:lstStyle>
          <a:p>
            <a:endParaRPr/>
          </a:p>
        </p:txBody>
      </p:sp>
      <p:sp>
        <p:nvSpPr>
          <p:cNvPr id="285" name="Google Shape;285;p24"/>
          <p:cNvSpPr txBox="1">
            <a:spLocks noGrp="1"/>
          </p:cNvSpPr>
          <p:nvPr>
            <p:ph type="body" idx="1"/>
          </p:nvPr>
        </p:nvSpPr>
        <p:spPr>
          <a:xfrm>
            <a:off x="1424133" y="2260600"/>
            <a:ext cx="9396400" cy="3336000"/>
          </a:xfrm>
          <a:prstGeom prst="rect">
            <a:avLst/>
          </a:prstGeom>
          <a:noFill/>
          <a:ln>
            <a:noFill/>
          </a:ln>
        </p:spPr>
        <p:txBody>
          <a:bodyPr spcFirstLastPara="1" wrap="square" lIns="91425" tIns="91425" rIns="91425" bIns="91425" anchor="t" anchorCtr="0">
            <a:noAutofit/>
          </a:bodyPr>
          <a:lstStyle>
            <a:lvl1pPr marL="457200" lvl="0"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1pPr>
            <a:lvl2pPr marL="914400" lvl="1"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2pPr>
            <a:lvl3pPr marL="1371600" lvl="2"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3pPr>
            <a:lvl4pPr marL="1828800" lvl="3"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4pPr>
            <a:lvl5pPr marL="2286000" lvl="4"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5pPr>
            <a:lvl6pPr marL="2743200" lvl="5"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6pPr>
            <a:lvl7pPr marL="3200400" lvl="6"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7pPr>
            <a:lvl8pPr marL="3657600" lvl="7"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8pPr>
            <a:lvl9pPr marL="4114800" lvl="8"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9pPr>
          </a:lstStyle>
          <a:p>
            <a:endParaRPr/>
          </a:p>
        </p:txBody>
      </p:sp>
    </p:spTree>
    <p:extLst>
      <p:ext uri="{BB962C8B-B14F-4D97-AF65-F5344CB8AC3E}">
        <p14:creationId xmlns:p14="http://schemas.microsoft.com/office/powerpoint/2010/main" val="1853747997"/>
      </p:ext>
    </p:extLst>
  </p:cSld>
  <p:clrMap bg1="lt1" tx1="dk1" bg2="dk2" tx2="lt2" accent1="accent1" accent2="accent2" accent3="accent3" accent4="accent4" accent5="accent5" accent6="accent6" hlink="hlink" folHlink="folHlink"/>
  <p:sldLayoutIdLst>
    <p:sldLayoutId id="2147483701" r:id="rId1"/>
    <p:sldLayoutId id="2147483702" r:id="rId2"/>
  </p:sldLayoutIdLst>
  <p:hf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emf"/><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4.xml"/><Relationship Id="rId4" Type="http://schemas.openxmlformats.org/officeDocument/2006/relationships/image" Target="../media/image37.png"/></Relationships>
</file>

<file path=ppt/slides/_rels/slide2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4.xml"/><Relationship Id="rId4" Type="http://schemas.openxmlformats.org/officeDocument/2006/relationships/image" Target="../media/image40.png"/></Relationships>
</file>

<file path=ppt/slides/_rels/slide2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43.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4.xml"/><Relationship Id="rId4" Type="http://schemas.openxmlformats.org/officeDocument/2006/relationships/image" Target="../media/image60.png"/></Relationships>
</file>

<file path=ppt/slides/_rels/slide37.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4.xml"/><Relationship Id="rId4" Type="http://schemas.openxmlformats.org/officeDocument/2006/relationships/image" Target="../media/image65.pn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4.xml"/><Relationship Id="rId4" Type="http://schemas.openxmlformats.org/officeDocument/2006/relationships/image" Target="../media/image68.png"/></Relationships>
</file>

<file path=ppt/slides/_rels/slide42.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4.xml"/><Relationship Id="rId4" Type="http://schemas.openxmlformats.org/officeDocument/2006/relationships/image" Target="../media/image71.png"/></Relationships>
</file>

<file path=ppt/slides/_rels/slide43.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4.xml"/><Relationship Id="rId4" Type="http://schemas.openxmlformats.org/officeDocument/2006/relationships/image" Target="../media/image74.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738130" y="3261366"/>
            <a:ext cx="10410939" cy="1661667"/>
          </a:xfrm>
        </p:spPr>
        <p:txBody>
          <a:bodyPr/>
          <a:lstStyle/>
          <a:p>
            <a:pPr marL="0" indent="0" algn="ctr" defTabSz="914400">
              <a:lnSpc>
                <a:spcPct val="90000"/>
              </a:lnSpc>
              <a:spcBef>
                <a:spcPts val="0"/>
              </a:spcBef>
              <a:buNone/>
            </a:pPr>
            <a:r>
              <a:rPr lang="es-ES" sz="4800" i="0" noProof="1">
                <a:solidFill>
                  <a:srgbClr val="624D38">
                    <a:lumMod val="75000"/>
                  </a:srgbClr>
                </a:solidFill>
                <a:latin typeface="Century Gothic"/>
                <a:ea typeface="+mj-ea"/>
                <a:cs typeface="+mj-cs"/>
              </a:rPr>
              <a:t>INSOMNIO EN ADULTO MAYOR: OPCIONES DE TRATAMIENTO</a:t>
            </a:r>
          </a:p>
        </p:txBody>
      </p:sp>
      <p:sp>
        <p:nvSpPr>
          <p:cNvPr id="3" name="Subtítulo 2"/>
          <p:cNvSpPr>
            <a:spLocks noGrp="1"/>
          </p:cNvSpPr>
          <p:nvPr>
            <p:ph type="subTitle" idx="1"/>
          </p:nvPr>
        </p:nvSpPr>
        <p:spPr>
          <a:xfrm>
            <a:off x="2401677" y="5621534"/>
            <a:ext cx="6804384" cy="850800"/>
          </a:xfrm>
        </p:spPr>
        <p:txBody>
          <a:bodyPr/>
          <a:lstStyle/>
          <a:p>
            <a:pPr marL="0" indent="0" algn="ctr">
              <a:spcBef>
                <a:spcPts val="0"/>
              </a:spcBef>
              <a:buNone/>
            </a:pPr>
            <a:r>
              <a:rPr lang="es-ES" sz="2400" b="1" noProof="1"/>
              <a:t>DR. JUAN MANUEL GONZALEZ MORENO      </a:t>
            </a:r>
            <a:r>
              <a:rPr lang="es-ES" sz="2400" b="1" i="1" noProof="1"/>
              <a:t>Presidente de la SPMI Filial Trujillo</a:t>
            </a:r>
            <a:endParaRPr lang="es-ES" sz="2400" b="1" i="1" baseline="0" noProof="1"/>
          </a:p>
        </p:txBody>
      </p:sp>
      <p:pic>
        <p:nvPicPr>
          <p:cNvPr id="5" name="Imagen 4">
            <a:extLst>
              <a:ext uri="{FF2B5EF4-FFF2-40B4-BE49-F238E27FC236}">
                <a16:creationId xmlns:a16="http://schemas.microsoft.com/office/drawing/2014/main" id="{80A1E147-1D02-FBF4-4C78-56AB33FC945D}"/>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113153" y="0"/>
            <a:ext cx="1854649" cy="2193235"/>
          </a:xfrm>
          <a:prstGeom prst="rect">
            <a:avLst/>
          </a:prstGeom>
        </p:spPr>
      </p:pic>
      <p:pic>
        <p:nvPicPr>
          <p:cNvPr id="6" name="Imagen 5">
            <a:extLst>
              <a:ext uri="{FF2B5EF4-FFF2-40B4-BE49-F238E27FC236}">
                <a16:creationId xmlns:a16="http://schemas.microsoft.com/office/drawing/2014/main" id="{FF422D75-759D-FE5F-79D3-598FC134F791}"/>
              </a:ext>
            </a:extLst>
          </p:cNvPr>
          <p:cNvPicPr>
            <a:picLocks noChangeAspect="1"/>
          </p:cNvPicPr>
          <p:nvPr/>
        </p:nvPicPr>
        <p:blipFill>
          <a:blip r:embed="rId3"/>
          <a:stretch>
            <a:fillRect/>
          </a:stretch>
        </p:blipFill>
        <p:spPr>
          <a:xfrm>
            <a:off x="8788994" y="0"/>
            <a:ext cx="3289853" cy="2193235"/>
          </a:xfrm>
          <a:prstGeom prst="rect">
            <a:avLst/>
          </a:prstGeom>
        </p:spPr>
      </p:pic>
    </p:spTree>
    <p:extLst>
      <p:ext uri="{BB962C8B-B14F-4D97-AF65-F5344CB8AC3E}">
        <p14:creationId xmlns:p14="http://schemas.microsoft.com/office/powerpoint/2010/main" val="2671542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D82234EC-ECD4-428A-A214-EBBFA2C5904E}"/>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1787364" y="162627"/>
            <a:ext cx="5522938" cy="6532746"/>
          </a:xfrm>
          <a:prstGeom prst="rect">
            <a:avLst/>
          </a:prstGeom>
          <a:ln>
            <a:noFill/>
          </a:ln>
          <a:effectLst>
            <a:outerShdw blurRad="292100" dist="139700" dir="2700000" algn="tl" rotWithShape="0">
              <a:srgbClr val="333333">
                <a:alpha val="65000"/>
              </a:srgbClr>
            </a:outerShdw>
          </a:effectLst>
        </p:spPr>
      </p:pic>
      <p:pic>
        <p:nvPicPr>
          <p:cNvPr id="4" name="Imagen 3">
            <a:extLst>
              <a:ext uri="{FF2B5EF4-FFF2-40B4-BE49-F238E27FC236}">
                <a16:creationId xmlns:a16="http://schemas.microsoft.com/office/drawing/2014/main" id="{13627FAD-C80E-50CD-573C-12DE58192DA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43168" y="6472813"/>
            <a:ext cx="3584759" cy="377985"/>
          </a:xfrm>
          <a:prstGeom prst="rect">
            <a:avLst/>
          </a:prstGeom>
        </p:spPr>
      </p:pic>
    </p:spTree>
    <p:extLst>
      <p:ext uri="{BB962C8B-B14F-4D97-AF65-F5344CB8AC3E}">
        <p14:creationId xmlns:p14="http://schemas.microsoft.com/office/powerpoint/2010/main" val="13765211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1153E4B-931F-54BE-3305-3D5A880B6D49}"/>
              </a:ext>
            </a:extLst>
          </p:cNvPr>
          <p:cNvSpPr>
            <a:spLocks noGrp="1"/>
          </p:cNvSpPr>
          <p:nvPr>
            <p:ph type="title"/>
          </p:nvPr>
        </p:nvSpPr>
        <p:spPr>
          <a:xfrm>
            <a:off x="1344057" y="444441"/>
            <a:ext cx="9943641" cy="1090310"/>
          </a:xfrm>
        </p:spPr>
        <p:txBody>
          <a:bodyPr/>
          <a:lstStyle/>
          <a:p>
            <a:r>
              <a:rPr lang="es-ES" sz="3200" dirty="0"/>
              <a:t>RITMO CIRCADIANO NORMAL DEL ADULTO Y FISIOLOGÍA DEL SUEÑO</a:t>
            </a:r>
            <a:endParaRPr lang="es-PE" sz="3200" dirty="0"/>
          </a:p>
        </p:txBody>
      </p:sp>
      <p:sp>
        <p:nvSpPr>
          <p:cNvPr id="4" name="CuadroTexto 3">
            <a:extLst>
              <a:ext uri="{FF2B5EF4-FFF2-40B4-BE49-F238E27FC236}">
                <a16:creationId xmlns:a16="http://schemas.microsoft.com/office/drawing/2014/main" id="{763338D8-8B25-6D7D-5240-D0F39113BA19}"/>
              </a:ext>
            </a:extLst>
          </p:cNvPr>
          <p:cNvSpPr txBox="1"/>
          <p:nvPr/>
        </p:nvSpPr>
        <p:spPr>
          <a:xfrm>
            <a:off x="620616" y="1784987"/>
            <a:ext cx="10950767" cy="1200329"/>
          </a:xfrm>
          <a:prstGeom prst="rect">
            <a:avLst/>
          </a:prstGeom>
          <a:noFill/>
        </p:spPr>
        <p:txBody>
          <a:bodyPr wrap="square">
            <a:spAutoFit/>
          </a:bodyPr>
          <a:lstStyle/>
          <a:p>
            <a:pPr algn="just"/>
            <a:r>
              <a:rPr lang="es-ES" sz="1800" b="1" dirty="0"/>
              <a:t>Los ritmos circadianos oscilan durante las 24 horas y afectan los procesos fisiológicos, incluido el ciclo sueño-vigilia. El ritmo circadiano es modulado por el ciclo de luz-oscuridad y el tiempo de 24 horas del entorno a través de estímulos externos, denominados </a:t>
            </a:r>
            <a:r>
              <a:rPr lang="es-ES" sz="1800" b="1" dirty="0" err="1"/>
              <a:t>zeitgebers</a:t>
            </a:r>
            <a:r>
              <a:rPr lang="es-ES" sz="1800" b="1" dirty="0"/>
              <a:t> (exposición a la luz, las actividades sociales y el ejercicio).</a:t>
            </a:r>
            <a:endParaRPr lang="es-PE" sz="1800" b="1" dirty="0"/>
          </a:p>
        </p:txBody>
      </p:sp>
      <p:sp>
        <p:nvSpPr>
          <p:cNvPr id="5" name="CuadroTexto 4">
            <a:extLst>
              <a:ext uri="{FF2B5EF4-FFF2-40B4-BE49-F238E27FC236}">
                <a16:creationId xmlns:a16="http://schemas.microsoft.com/office/drawing/2014/main" id="{08589EF4-47A4-4816-5FA5-C45F4C79E05C}"/>
              </a:ext>
            </a:extLst>
          </p:cNvPr>
          <p:cNvSpPr txBox="1"/>
          <p:nvPr/>
        </p:nvSpPr>
        <p:spPr>
          <a:xfrm>
            <a:off x="620616" y="3105834"/>
            <a:ext cx="10869977" cy="646331"/>
          </a:xfrm>
          <a:prstGeom prst="rect">
            <a:avLst/>
          </a:prstGeom>
          <a:noFill/>
        </p:spPr>
        <p:txBody>
          <a:bodyPr wrap="square">
            <a:spAutoFit/>
          </a:bodyPr>
          <a:lstStyle/>
          <a:p>
            <a:pPr algn="just"/>
            <a:r>
              <a:rPr lang="es-ES" sz="1800" b="1" dirty="0"/>
              <a:t>El núcleo supraquiasmático en el hipotálamo anterior es un regulador clave de la homeostasis del ritmo circadiano.</a:t>
            </a:r>
            <a:endParaRPr lang="es-PE" sz="1800" b="1" dirty="0"/>
          </a:p>
        </p:txBody>
      </p:sp>
      <p:sp>
        <p:nvSpPr>
          <p:cNvPr id="6" name="CuadroTexto 5">
            <a:extLst>
              <a:ext uri="{FF2B5EF4-FFF2-40B4-BE49-F238E27FC236}">
                <a16:creationId xmlns:a16="http://schemas.microsoft.com/office/drawing/2014/main" id="{D5EEE738-309B-837E-2444-E5DFF80900AF}"/>
              </a:ext>
            </a:extLst>
          </p:cNvPr>
          <p:cNvSpPr txBox="1"/>
          <p:nvPr/>
        </p:nvSpPr>
        <p:spPr>
          <a:xfrm>
            <a:off x="620616" y="3872938"/>
            <a:ext cx="10869977" cy="646331"/>
          </a:xfrm>
          <a:prstGeom prst="rect">
            <a:avLst/>
          </a:prstGeom>
          <a:noFill/>
        </p:spPr>
        <p:txBody>
          <a:bodyPr wrap="square">
            <a:spAutoFit/>
          </a:bodyPr>
          <a:lstStyle/>
          <a:p>
            <a:pPr algn="just"/>
            <a:r>
              <a:rPr lang="es-ES" sz="1800" b="1" dirty="0"/>
              <a:t>La luz que llega a las células ganglionares de la retinase transmite al núcleo supraquiasmático, que luego inhibe la secreción de melatonina de la glándula pineal.</a:t>
            </a:r>
            <a:endParaRPr lang="es-PE" sz="1800" b="1" dirty="0"/>
          </a:p>
        </p:txBody>
      </p:sp>
      <p:sp>
        <p:nvSpPr>
          <p:cNvPr id="8" name="CuadroTexto 7">
            <a:extLst>
              <a:ext uri="{FF2B5EF4-FFF2-40B4-BE49-F238E27FC236}">
                <a16:creationId xmlns:a16="http://schemas.microsoft.com/office/drawing/2014/main" id="{39918302-1FAE-CB05-4135-A927BBDAF85F}"/>
              </a:ext>
            </a:extLst>
          </p:cNvPr>
          <p:cNvSpPr txBox="1"/>
          <p:nvPr/>
        </p:nvSpPr>
        <p:spPr>
          <a:xfrm>
            <a:off x="620616" y="4769505"/>
            <a:ext cx="10759808" cy="646331"/>
          </a:xfrm>
          <a:prstGeom prst="rect">
            <a:avLst/>
          </a:prstGeom>
          <a:noFill/>
        </p:spPr>
        <p:txBody>
          <a:bodyPr wrap="square">
            <a:spAutoFit/>
          </a:bodyPr>
          <a:lstStyle/>
          <a:p>
            <a:pPr algn="just"/>
            <a:r>
              <a:rPr lang="es-ES" sz="1800" b="1" dirty="0"/>
              <a:t>A medida que la luz se desvanece al final del día, un aumento progresivo en los niveles de melatonina conduce a la aparición de somnolencia nocturna.</a:t>
            </a:r>
            <a:endParaRPr lang="es-PE" sz="1800" b="1" dirty="0"/>
          </a:p>
        </p:txBody>
      </p:sp>
    </p:spTree>
    <p:extLst>
      <p:ext uri="{BB962C8B-B14F-4D97-AF65-F5344CB8AC3E}">
        <p14:creationId xmlns:p14="http://schemas.microsoft.com/office/powerpoint/2010/main" val="1306798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0D5D5A-B94B-4C57-F602-6D7292D1ED9D}"/>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75E9DB56-A7A4-4980-9F0B-A1F096487B95}"/>
              </a:ext>
            </a:extLst>
          </p:cNvPr>
          <p:cNvSpPr>
            <a:spLocks noGrp="1"/>
          </p:cNvSpPr>
          <p:nvPr>
            <p:ph type="title"/>
          </p:nvPr>
        </p:nvSpPr>
        <p:spPr>
          <a:xfrm>
            <a:off x="720090" y="593367"/>
            <a:ext cx="10511910" cy="954106"/>
          </a:xfrm>
        </p:spPr>
        <p:txBody>
          <a:bodyPr/>
          <a:lstStyle/>
          <a:p>
            <a:r>
              <a:rPr lang="es-ES" dirty="0"/>
              <a:t>RITMO CIRCADIANO NORMAL DEL ADULTO Y FISIOLOGÍA DEL SUEÑO</a:t>
            </a:r>
            <a:endParaRPr lang="es-PE" dirty="0"/>
          </a:p>
        </p:txBody>
      </p:sp>
      <p:pic>
        <p:nvPicPr>
          <p:cNvPr id="11" name="Imagen 10">
            <a:extLst>
              <a:ext uri="{FF2B5EF4-FFF2-40B4-BE49-F238E27FC236}">
                <a16:creationId xmlns:a16="http://schemas.microsoft.com/office/drawing/2014/main" id="{6BC0AF67-DBE4-D495-B04E-58329275D920}"/>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5699072" y="1779473"/>
            <a:ext cx="5794872" cy="2248088"/>
          </a:xfrm>
          <a:prstGeom prst="rect">
            <a:avLst/>
          </a:prstGeom>
        </p:spPr>
      </p:pic>
      <p:pic>
        <p:nvPicPr>
          <p:cNvPr id="13" name="Imagen 12">
            <a:extLst>
              <a:ext uri="{FF2B5EF4-FFF2-40B4-BE49-F238E27FC236}">
                <a16:creationId xmlns:a16="http://schemas.microsoft.com/office/drawing/2014/main" id="{D48551FA-397B-F88B-2DC7-C2AA54BDF73C}"/>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285663" y="1779473"/>
            <a:ext cx="5236065" cy="4892784"/>
          </a:xfrm>
          <a:prstGeom prst="rect">
            <a:avLst/>
          </a:prstGeom>
        </p:spPr>
      </p:pic>
      <p:sp>
        <p:nvSpPr>
          <p:cNvPr id="15" name="CuadroTexto 14">
            <a:extLst>
              <a:ext uri="{FF2B5EF4-FFF2-40B4-BE49-F238E27FC236}">
                <a16:creationId xmlns:a16="http://schemas.microsoft.com/office/drawing/2014/main" id="{E56B7D7C-6894-AF7F-D165-904FDEBB5422}"/>
              </a:ext>
            </a:extLst>
          </p:cNvPr>
          <p:cNvSpPr txBox="1"/>
          <p:nvPr/>
        </p:nvSpPr>
        <p:spPr>
          <a:xfrm>
            <a:off x="7979537" y="6518368"/>
            <a:ext cx="3514407" cy="307777"/>
          </a:xfrm>
          <a:prstGeom prst="rect">
            <a:avLst/>
          </a:prstGeom>
          <a:noFill/>
        </p:spPr>
        <p:txBody>
          <a:bodyPr wrap="square">
            <a:spAutoFit/>
          </a:bodyPr>
          <a:lstStyle/>
          <a:p>
            <a:r>
              <a:rPr lang="es-PE" b="1" i="1" dirty="0"/>
              <a:t>Rev. </a:t>
            </a:r>
            <a:r>
              <a:rPr lang="es-PE" b="1" i="1" dirty="0" err="1"/>
              <a:t>Ecuat</a:t>
            </a:r>
            <a:r>
              <a:rPr lang="es-PE" b="1" i="1" dirty="0"/>
              <a:t>. Neurol. Vol. 15, No 23, 2007</a:t>
            </a:r>
          </a:p>
        </p:txBody>
      </p:sp>
      <p:pic>
        <p:nvPicPr>
          <p:cNvPr id="16" name="Imagen 15">
            <a:extLst>
              <a:ext uri="{FF2B5EF4-FFF2-40B4-BE49-F238E27FC236}">
                <a16:creationId xmlns:a16="http://schemas.microsoft.com/office/drawing/2014/main" id="{FB532BCD-966B-8C93-593E-39C42057CEC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726684" y="4120309"/>
            <a:ext cx="2337663" cy="2398060"/>
          </a:xfrm>
          <a:prstGeom prst="rect">
            <a:avLst/>
          </a:prstGeom>
        </p:spPr>
      </p:pic>
    </p:spTree>
    <p:extLst>
      <p:ext uri="{BB962C8B-B14F-4D97-AF65-F5344CB8AC3E}">
        <p14:creationId xmlns:p14="http://schemas.microsoft.com/office/powerpoint/2010/main" val="3435040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091CAB-1A8D-75AB-CD87-1273CD6E3010}"/>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6E8AF8C7-A179-4A8C-65C3-3528F7E8292A}"/>
              </a:ext>
            </a:extLst>
          </p:cNvPr>
          <p:cNvSpPr>
            <a:spLocks noGrp="1"/>
          </p:cNvSpPr>
          <p:nvPr>
            <p:ph type="title"/>
          </p:nvPr>
        </p:nvSpPr>
        <p:spPr/>
        <p:txBody>
          <a:bodyPr/>
          <a:lstStyle/>
          <a:p>
            <a:r>
              <a:rPr lang="es-ES" dirty="0"/>
              <a:t>RITMO CIRCADIANO NORMAL DEL ADULTOY FISIOLOGÍA DEL SUEÑO</a:t>
            </a:r>
            <a:endParaRPr lang="es-PE" dirty="0"/>
          </a:p>
        </p:txBody>
      </p:sp>
      <p:pic>
        <p:nvPicPr>
          <p:cNvPr id="8" name="Imagen 7">
            <a:extLst>
              <a:ext uri="{FF2B5EF4-FFF2-40B4-BE49-F238E27FC236}">
                <a16:creationId xmlns:a16="http://schemas.microsoft.com/office/drawing/2014/main" id="{AB3B59E8-B560-4A77-C2AC-82DE5BDD2CFB}"/>
              </a:ext>
            </a:extLst>
          </p:cNvPr>
          <p:cNvPicPr>
            <a:picLocks noChangeAspect="1"/>
          </p:cNvPicPr>
          <p:nvPr/>
        </p:nvPicPr>
        <p:blipFill>
          <a:blip r:embed="rId2"/>
          <a:stretch>
            <a:fillRect/>
          </a:stretch>
        </p:blipFill>
        <p:spPr>
          <a:xfrm>
            <a:off x="6375095" y="1869328"/>
            <a:ext cx="5566895" cy="4168349"/>
          </a:xfrm>
          <a:prstGeom prst="rect">
            <a:avLst/>
          </a:prstGeom>
        </p:spPr>
      </p:pic>
      <p:pic>
        <p:nvPicPr>
          <p:cNvPr id="9" name="Imagen 8">
            <a:extLst>
              <a:ext uri="{FF2B5EF4-FFF2-40B4-BE49-F238E27FC236}">
                <a16:creationId xmlns:a16="http://schemas.microsoft.com/office/drawing/2014/main" id="{AA30CDC8-D1CB-E9AA-BFA3-A04D0933A1B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0024" y="1869327"/>
            <a:ext cx="5812489" cy="4168349"/>
          </a:xfrm>
          <a:prstGeom prst="rect">
            <a:avLst/>
          </a:prstGeom>
        </p:spPr>
      </p:pic>
      <p:sp>
        <p:nvSpPr>
          <p:cNvPr id="12" name="CuadroTexto 11">
            <a:extLst>
              <a:ext uri="{FF2B5EF4-FFF2-40B4-BE49-F238E27FC236}">
                <a16:creationId xmlns:a16="http://schemas.microsoft.com/office/drawing/2014/main" id="{B0A50626-4A54-B653-E636-0D303D52C0E1}"/>
              </a:ext>
            </a:extLst>
          </p:cNvPr>
          <p:cNvSpPr txBox="1"/>
          <p:nvPr/>
        </p:nvSpPr>
        <p:spPr>
          <a:xfrm>
            <a:off x="7191262" y="6550038"/>
            <a:ext cx="4497636" cy="307777"/>
          </a:xfrm>
          <a:prstGeom prst="rect">
            <a:avLst/>
          </a:prstGeom>
          <a:noFill/>
        </p:spPr>
        <p:txBody>
          <a:bodyPr wrap="square">
            <a:spAutoFit/>
          </a:bodyPr>
          <a:lstStyle/>
          <a:p>
            <a:r>
              <a:rPr lang="es-PE" b="1" i="1" dirty="0"/>
              <a:t>https://recharge.energy/melatonina-para-dormir/</a:t>
            </a:r>
          </a:p>
        </p:txBody>
      </p:sp>
    </p:spTree>
    <p:extLst>
      <p:ext uri="{BB962C8B-B14F-4D97-AF65-F5344CB8AC3E}">
        <p14:creationId xmlns:p14="http://schemas.microsoft.com/office/powerpoint/2010/main" val="2335358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B45C39-6B2F-C917-022B-F79D65CC0DF0}"/>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25AAEFDF-E493-F188-AB40-0C5E1EF0E538}"/>
              </a:ext>
            </a:extLst>
          </p:cNvPr>
          <p:cNvSpPr>
            <a:spLocks noGrp="1"/>
          </p:cNvSpPr>
          <p:nvPr>
            <p:ph type="title"/>
          </p:nvPr>
        </p:nvSpPr>
        <p:spPr/>
        <p:txBody>
          <a:bodyPr/>
          <a:lstStyle/>
          <a:p>
            <a:r>
              <a:rPr lang="es-ES" dirty="0"/>
              <a:t>ARQUITECTURA DEL SUEÑO</a:t>
            </a:r>
            <a:endParaRPr lang="es-PE" dirty="0"/>
          </a:p>
        </p:txBody>
      </p:sp>
      <p:pic>
        <p:nvPicPr>
          <p:cNvPr id="10" name="Imagen 9">
            <a:extLst>
              <a:ext uri="{FF2B5EF4-FFF2-40B4-BE49-F238E27FC236}">
                <a16:creationId xmlns:a16="http://schemas.microsoft.com/office/drawing/2014/main" id="{89487CCF-5DC1-808A-FD52-1FB69F4F41DE}"/>
              </a:ext>
            </a:extLst>
          </p:cNvPr>
          <p:cNvPicPr>
            <a:picLocks noChangeAspect="1"/>
          </p:cNvPicPr>
          <p:nvPr/>
        </p:nvPicPr>
        <p:blipFill>
          <a:blip r:embed="rId2"/>
          <a:stretch>
            <a:fillRect/>
          </a:stretch>
        </p:blipFill>
        <p:spPr>
          <a:xfrm>
            <a:off x="460843" y="1356967"/>
            <a:ext cx="8877312" cy="4979617"/>
          </a:xfrm>
          <a:prstGeom prst="rect">
            <a:avLst/>
          </a:prstGeom>
        </p:spPr>
      </p:pic>
      <p:sp>
        <p:nvSpPr>
          <p:cNvPr id="7" name="CuadroTexto 6">
            <a:extLst>
              <a:ext uri="{FF2B5EF4-FFF2-40B4-BE49-F238E27FC236}">
                <a16:creationId xmlns:a16="http://schemas.microsoft.com/office/drawing/2014/main" id="{D6483668-7FBE-3FD7-3AD0-71654BD63537}"/>
              </a:ext>
            </a:extLst>
          </p:cNvPr>
          <p:cNvSpPr txBox="1"/>
          <p:nvPr/>
        </p:nvSpPr>
        <p:spPr>
          <a:xfrm>
            <a:off x="5188945" y="1775600"/>
            <a:ext cx="6863508" cy="224676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es-ES" b="1" dirty="0">
                <a:solidFill>
                  <a:srgbClr val="FF0000"/>
                </a:solidFill>
              </a:rPr>
              <a:t>Sueño NREM </a:t>
            </a:r>
            <a:r>
              <a:rPr lang="es-ES" b="1" dirty="0"/>
              <a:t>se divide en las etapas NREM1, NREM2 y NREM3:</a:t>
            </a:r>
          </a:p>
          <a:p>
            <a:pPr algn="just"/>
            <a:r>
              <a:rPr lang="es-ES" b="1" dirty="0"/>
              <a:t>• La etapa NREM1 es un sueño ligero en el que despertarse es muy fácil</a:t>
            </a:r>
          </a:p>
          <a:p>
            <a:pPr algn="just"/>
            <a:r>
              <a:rPr lang="es-ES" b="1" dirty="0"/>
              <a:t>• La etapa NREM2 se caracteriza por ondas cerebrales más lentas, sueño más profundo, temperatura corporal más baja y frecuencia cardíaca más baja </a:t>
            </a:r>
          </a:p>
          <a:p>
            <a:pPr algn="just"/>
            <a:r>
              <a:rPr lang="es-ES" b="1" dirty="0"/>
              <a:t>• La etapa NREM3 es el sueño profundo, también conocido como sueño de ondas lentas o delta, durante el cual se cree que se produce la reparación de tejidos y el fortalecimiento inmunológico</a:t>
            </a:r>
          </a:p>
          <a:p>
            <a:pPr algn="just"/>
            <a:r>
              <a:rPr lang="es-ES" b="1" dirty="0">
                <a:solidFill>
                  <a:srgbClr val="FF0000"/>
                </a:solidFill>
              </a:rPr>
              <a:t>Sueño REM</a:t>
            </a:r>
            <a:r>
              <a:rPr lang="es-ES" dirty="0"/>
              <a:t>, </a:t>
            </a:r>
            <a:r>
              <a:rPr lang="es-ES" b="1" dirty="0"/>
              <a:t>que sigue a la etapa NREM3, predomina durante la segunda mitad de la noche y se caracteriza por los sueños y la atonía muscular; se cree que gran parte de la consolidación de la memoria ocurre durante el sueño REM.</a:t>
            </a:r>
            <a:endParaRPr lang="es-PE" b="1" dirty="0"/>
          </a:p>
        </p:txBody>
      </p:sp>
      <p:sp>
        <p:nvSpPr>
          <p:cNvPr id="12" name="CuadroTexto 11">
            <a:extLst>
              <a:ext uri="{FF2B5EF4-FFF2-40B4-BE49-F238E27FC236}">
                <a16:creationId xmlns:a16="http://schemas.microsoft.com/office/drawing/2014/main" id="{82669C59-8E42-C841-5FDE-B4B12AC897FD}"/>
              </a:ext>
            </a:extLst>
          </p:cNvPr>
          <p:cNvSpPr txBox="1"/>
          <p:nvPr/>
        </p:nvSpPr>
        <p:spPr>
          <a:xfrm>
            <a:off x="5651654" y="6447440"/>
            <a:ext cx="6070294" cy="307777"/>
          </a:xfrm>
          <a:prstGeom prst="rect">
            <a:avLst/>
          </a:prstGeom>
          <a:noFill/>
        </p:spPr>
        <p:txBody>
          <a:bodyPr wrap="square">
            <a:spAutoFit/>
          </a:bodyPr>
          <a:lstStyle/>
          <a:p>
            <a:r>
              <a:rPr lang="es-PE" b="1" i="1" dirty="0"/>
              <a:t>https://es.slideshare.net/slideshow/mesonessueno-1pptx/258632811</a:t>
            </a:r>
          </a:p>
        </p:txBody>
      </p:sp>
    </p:spTree>
    <p:extLst>
      <p:ext uri="{BB962C8B-B14F-4D97-AF65-F5344CB8AC3E}">
        <p14:creationId xmlns:p14="http://schemas.microsoft.com/office/powerpoint/2010/main" val="1098105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B5967E3-895D-5BA1-CC5A-4752CBC8B496}"/>
              </a:ext>
            </a:extLst>
          </p:cNvPr>
          <p:cNvSpPr>
            <a:spLocks noGrp="1"/>
          </p:cNvSpPr>
          <p:nvPr>
            <p:ph type="title"/>
          </p:nvPr>
        </p:nvSpPr>
        <p:spPr>
          <a:xfrm>
            <a:off x="424149" y="363557"/>
            <a:ext cx="10961782" cy="557564"/>
          </a:xfrm>
        </p:spPr>
        <p:txBody>
          <a:bodyPr>
            <a:noAutofit/>
          </a:bodyPr>
          <a:lstStyle/>
          <a:p>
            <a:r>
              <a:rPr lang="es-ES" sz="3200" b="1" dirty="0"/>
              <a:t>CAMBIOS NORMALES RELACIONADOS CON LA EDAD</a:t>
            </a:r>
            <a:endParaRPr lang="es-PE" sz="3200" b="1" dirty="0"/>
          </a:p>
        </p:txBody>
      </p:sp>
      <p:sp>
        <p:nvSpPr>
          <p:cNvPr id="6" name="CuadroTexto 5">
            <a:extLst>
              <a:ext uri="{FF2B5EF4-FFF2-40B4-BE49-F238E27FC236}">
                <a16:creationId xmlns:a16="http://schemas.microsoft.com/office/drawing/2014/main" id="{A3691208-E91C-451B-A7F1-20765B1CE8EF}"/>
              </a:ext>
            </a:extLst>
          </p:cNvPr>
          <p:cNvSpPr txBox="1"/>
          <p:nvPr/>
        </p:nvSpPr>
        <p:spPr>
          <a:xfrm>
            <a:off x="528808" y="921121"/>
            <a:ext cx="10752463" cy="2585323"/>
          </a:xfrm>
          <a:prstGeom prst="rect">
            <a:avLst/>
          </a:prstGeom>
          <a:noFill/>
        </p:spPr>
        <p:txBody>
          <a:bodyPr wrap="square">
            <a:spAutoFit/>
          </a:bodyPr>
          <a:lstStyle/>
          <a:p>
            <a:pPr marL="285750" indent="-285750">
              <a:buFont typeface="Wingdings" panose="05000000000000000000" pitchFamily="2" charset="2"/>
              <a:buChar char="Ø"/>
            </a:pPr>
            <a:r>
              <a:rPr lang="es-ES" sz="1800" dirty="0"/>
              <a:t>Los adultos mayores tienen niveles séricos de Melatonina más bajos que en personas jóvenes.</a:t>
            </a:r>
          </a:p>
          <a:p>
            <a:pPr marL="285750" indent="-285750">
              <a:buFont typeface="Wingdings" panose="05000000000000000000" pitchFamily="2" charset="2"/>
              <a:buChar char="Ø"/>
            </a:pPr>
            <a:r>
              <a:rPr lang="es-ES" sz="1800" dirty="0"/>
              <a:t>Cambios en el Ritmo Circadiano: los adultos mayores tienen un inicio más temprano de somnolencia por la noche y un despertar más temprano por la mañana. </a:t>
            </a:r>
          </a:p>
          <a:p>
            <a:pPr marL="285750" indent="-285750">
              <a:buFont typeface="Wingdings" panose="05000000000000000000" pitchFamily="2" charset="2"/>
              <a:buChar char="Ø"/>
            </a:pPr>
            <a:r>
              <a:rPr lang="es-ES" sz="1800" dirty="0"/>
              <a:t>Los factores psicosociales también pueden afectar el sueño, con efectos en la higiene del sueño y los </a:t>
            </a:r>
            <a:r>
              <a:rPr lang="es-ES" sz="1800" dirty="0" err="1"/>
              <a:t>zeitgebers</a:t>
            </a:r>
            <a:r>
              <a:rPr lang="es-ES" sz="1800" dirty="0"/>
              <a:t>: ya no tienen horarios regulares y pueden estar socialmente aislados, pueden ser más propensos a horarios irregulares para acostarse, a dormir más siestas y a tener malos hábitos de sueño. </a:t>
            </a:r>
          </a:p>
          <a:p>
            <a:pPr marL="285750" indent="-285750">
              <a:buFont typeface="Wingdings" panose="05000000000000000000" pitchFamily="2" charset="2"/>
              <a:buChar char="Ø"/>
            </a:pPr>
            <a:r>
              <a:rPr lang="es-ES" sz="1800" dirty="0"/>
              <a:t>La falta de horarios y el aislamiento pueden limitarla exposición a los elementos naturales de la época, como la luz y las actividades sociales.</a:t>
            </a:r>
            <a:endParaRPr lang="es-PE" sz="1800" dirty="0"/>
          </a:p>
        </p:txBody>
      </p:sp>
      <p:pic>
        <p:nvPicPr>
          <p:cNvPr id="7" name="Imagen 6">
            <a:extLst>
              <a:ext uri="{FF2B5EF4-FFF2-40B4-BE49-F238E27FC236}">
                <a16:creationId xmlns:a16="http://schemas.microsoft.com/office/drawing/2014/main" id="{ADA1C843-8457-3F84-9866-6CE04A15B45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737318" y="3502513"/>
            <a:ext cx="5887805" cy="3118624"/>
          </a:xfrm>
          <a:prstGeom prst="rect">
            <a:avLst/>
          </a:prstGeom>
        </p:spPr>
      </p:pic>
      <p:pic>
        <p:nvPicPr>
          <p:cNvPr id="8" name="Imagen 7">
            <a:extLst>
              <a:ext uri="{FF2B5EF4-FFF2-40B4-BE49-F238E27FC236}">
                <a16:creationId xmlns:a16="http://schemas.microsoft.com/office/drawing/2014/main" id="{CAEE12B1-13B6-129B-62A7-0558CD571AE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3947" y="3783443"/>
            <a:ext cx="4137653" cy="2759782"/>
          </a:xfrm>
          <a:prstGeom prst="rect">
            <a:avLst/>
          </a:prstGeom>
        </p:spPr>
      </p:pic>
    </p:spTree>
    <p:extLst>
      <p:ext uri="{BB962C8B-B14F-4D97-AF65-F5344CB8AC3E}">
        <p14:creationId xmlns:p14="http://schemas.microsoft.com/office/powerpoint/2010/main" val="1072889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58ABBDAD-1F04-3646-6896-0E0F40601B67}"/>
              </a:ext>
            </a:extLst>
          </p:cNvPr>
          <p:cNvSpPr txBox="1"/>
          <p:nvPr/>
        </p:nvSpPr>
        <p:spPr>
          <a:xfrm>
            <a:off x="583894" y="1059121"/>
            <a:ext cx="10919342" cy="2800767"/>
          </a:xfrm>
          <a:prstGeom prst="rect">
            <a:avLst/>
          </a:prstGeom>
          <a:noFill/>
        </p:spPr>
        <p:txBody>
          <a:bodyPr wrap="square">
            <a:spAutoFit/>
          </a:bodyPr>
          <a:lstStyle/>
          <a:p>
            <a:pPr marL="285750" indent="-285750" algn="just">
              <a:buFont typeface="Wingdings" panose="05000000000000000000" pitchFamily="2" charset="2"/>
              <a:buChar char="Ø"/>
            </a:pPr>
            <a:r>
              <a:rPr lang="es-ES" sz="1600" dirty="0"/>
              <a:t>Disminuye el tiempo que pasan en el sueño NREM3 y REM de ondas lentas, fases que se asocian con la recuperación cognitiva y la mejora de la memoria y el aprendizaje.</a:t>
            </a:r>
          </a:p>
          <a:p>
            <a:pPr marL="285750" indent="-285750" algn="just">
              <a:buFont typeface="Wingdings" panose="05000000000000000000" pitchFamily="2" charset="2"/>
              <a:buChar char="Ø"/>
            </a:pPr>
            <a:r>
              <a:rPr lang="es-ES" sz="1600" dirty="0"/>
              <a:t>Los adultos mayores se despiertan con más frecuencia después del inicio del sueño, lo que resulta en un mayor tiempo despierto. </a:t>
            </a:r>
          </a:p>
          <a:p>
            <a:pPr marL="285750" indent="-285750" algn="just">
              <a:buFont typeface="Wingdings" panose="05000000000000000000" pitchFamily="2" charset="2"/>
              <a:buChar char="Ø"/>
            </a:pPr>
            <a:r>
              <a:rPr lang="es-ES" sz="1600" dirty="0"/>
              <a:t>Les lleva a los adultos mayores más tiempo que a las personas más jóvenes conciliar el sueño inicialmente, lo que se conoce como latencia del sueño. </a:t>
            </a:r>
          </a:p>
          <a:p>
            <a:pPr marL="285750" indent="-285750" algn="just">
              <a:buFont typeface="Wingdings" panose="05000000000000000000" pitchFamily="2" charset="2"/>
              <a:buChar char="Ø"/>
            </a:pPr>
            <a:r>
              <a:rPr lang="es-ES" sz="1600" dirty="0"/>
              <a:t>Hay una disminución de la eficiencia del sueño ( porcentaje de tiempo que se pasa durmiendo mientras se está en la cama). La mayoría de estos cambios se estabilizan a los 60 años. La disminución de la eficiencia del sueño se asocia con una mayor morbilidad. La necesidad de dormir no disminuye con la edad, pero los cambios en la fisiología y la arquitectura del sueño, especialmente la disminución de la eficiencia del sueño, pueden hacer que sea más difícil dormir lo suficiente.</a:t>
            </a:r>
            <a:endParaRPr lang="es-PE" sz="1600" dirty="0"/>
          </a:p>
        </p:txBody>
      </p:sp>
      <p:sp>
        <p:nvSpPr>
          <p:cNvPr id="5" name="Título 1">
            <a:extLst>
              <a:ext uri="{FF2B5EF4-FFF2-40B4-BE49-F238E27FC236}">
                <a16:creationId xmlns:a16="http://schemas.microsoft.com/office/drawing/2014/main" id="{DF3779D6-7103-DBC3-7E63-068BD600F1EB}"/>
              </a:ext>
            </a:extLst>
          </p:cNvPr>
          <p:cNvSpPr>
            <a:spLocks noGrp="1"/>
          </p:cNvSpPr>
          <p:nvPr>
            <p:ph type="title"/>
          </p:nvPr>
        </p:nvSpPr>
        <p:spPr>
          <a:xfrm>
            <a:off x="433331" y="440675"/>
            <a:ext cx="11325338" cy="755994"/>
          </a:xfrm>
        </p:spPr>
        <p:txBody>
          <a:bodyPr>
            <a:normAutofit/>
          </a:bodyPr>
          <a:lstStyle/>
          <a:p>
            <a:r>
              <a:rPr lang="es-ES" b="1" dirty="0"/>
              <a:t>CAMBIOS NORMALES RELACIONADOS CON LA EDAD</a:t>
            </a:r>
            <a:endParaRPr lang="es-PE" b="1" dirty="0"/>
          </a:p>
        </p:txBody>
      </p:sp>
      <p:pic>
        <p:nvPicPr>
          <p:cNvPr id="2" name="Imagen 1">
            <a:extLst>
              <a:ext uri="{FF2B5EF4-FFF2-40B4-BE49-F238E27FC236}">
                <a16:creationId xmlns:a16="http://schemas.microsoft.com/office/drawing/2014/main" id="{F3B4612D-A04E-D427-E743-30BCBD03398B}"/>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328461" y="3859887"/>
            <a:ext cx="3824898" cy="2884345"/>
          </a:xfrm>
          <a:prstGeom prst="rect">
            <a:avLst/>
          </a:prstGeom>
        </p:spPr>
      </p:pic>
      <p:pic>
        <p:nvPicPr>
          <p:cNvPr id="6" name="Imagen 5">
            <a:extLst>
              <a:ext uri="{FF2B5EF4-FFF2-40B4-BE49-F238E27FC236}">
                <a16:creationId xmlns:a16="http://schemas.microsoft.com/office/drawing/2014/main" id="{656E1F8E-707C-8012-0CDD-C09FA2E9E084}"/>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4318612" y="3646610"/>
            <a:ext cx="6709272" cy="3043389"/>
          </a:xfrm>
          <a:prstGeom prst="rect">
            <a:avLst/>
          </a:prstGeom>
        </p:spPr>
      </p:pic>
    </p:spTree>
    <p:extLst>
      <p:ext uri="{BB962C8B-B14F-4D97-AF65-F5344CB8AC3E}">
        <p14:creationId xmlns:p14="http://schemas.microsoft.com/office/powerpoint/2010/main" val="1021551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CDF108-DB86-902A-15BD-403664DB5181}"/>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BF43EA17-F9AF-98AB-F9D9-2531C2DB53CC}"/>
              </a:ext>
            </a:extLst>
          </p:cNvPr>
          <p:cNvSpPr>
            <a:spLocks noGrp="1"/>
          </p:cNvSpPr>
          <p:nvPr>
            <p:ph type="title"/>
          </p:nvPr>
        </p:nvSpPr>
        <p:spPr>
          <a:xfrm>
            <a:off x="996513" y="211567"/>
            <a:ext cx="10272000" cy="763600"/>
          </a:xfrm>
        </p:spPr>
        <p:txBody>
          <a:bodyPr/>
          <a:lstStyle/>
          <a:p>
            <a:r>
              <a:rPr lang="es-PE" sz="3600" dirty="0"/>
              <a:t>DETECCION Y EVALUACIÓN DEL INSOMNIO</a:t>
            </a:r>
          </a:p>
        </p:txBody>
      </p:sp>
      <p:sp>
        <p:nvSpPr>
          <p:cNvPr id="3" name="CuadroTexto 2">
            <a:extLst>
              <a:ext uri="{FF2B5EF4-FFF2-40B4-BE49-F238E27FC236}">
                <a16:creationId xmlns:a16="http://schemas.microsoft.com/office/drawing/2014/main" id="{ADD78E2E-66C6-0971-F44E-C19E69CA68DA}"/>
              </a:ext>
            </a:extLst>
          </p:cNvPr>
          <p:cNvSpPr txBox="1"/>
          <p:nvPr/>
        </p:nvSpPr>
        <p:spPr>
          <a:xfrm>
            <a:off x="7855028" y="1607276"/>
            <a:ext cx="3745734" cy="2585323"/>
          </a:xfrm>
          <a:prstGeom prst="rect">
            <a:avLst/>
          </a:prstGeom>
          <a:noFill/>
        </p:spPr>
        <p:txBody>
          <a:bodyPr wrap="square" rtlCol="0">
            <a:spAutoFit/>
          </a:bodyPr>
          <a:lstStyle/>
          <a:p>
            <a:pPr algn="ctr"/>
            <a:r>
              <a:rPr lang="es-PE" sz="1800" b="1" dirty="0"/>
              <a:t>El paciente debe tener un DIARIO DEL SUEÑO; vale decir registrar por 1 o 2 semanas </a:t>
            </a:r>
            <a:r>
              <a:rPr lang="es-ES" sz="1800" b="1" dirty="0"/>
              <a:t>la hora a la que se van a dormir, la hora aproximada a la que se quedan dormidos, la hora a la que se despierta, la hora a la que se levanta de la cama y las siestas</a:t>
            </a:r>
            <a:r>
              <a:rPr lang="es-ES" dirty="0"/>
              <a:t>.</a:t>
            </a:r>
            <a:r>
              <a:rPr lang="es-PE" dirty="0"/>
              <a:t> </a:t>
            </a:r>
          </a:p>
        </p:txBody>
      </p:sp>
      <p:pic>
        <p:nvPicPr>
          <p:cNvPr id="7" name="Imagen 6">
            <a:extLst>
              <a:ext uri="{FF2B5EF4-FFF2-40B4-BE49-F238E27FC236}">
                <a16:creationId xmlns:a16="http://schemas.microsoft.com/office/drawing/2014/main" id="{4187E322-AF25-554C-27BF-A599C9A396D1}"/>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270219" y="798898"/>
            <a:ext cx="7496674" cy="6042630"/>
          </a:xfrm>
          <a:prstGeom prst="rect">
            <a:avLst/>
          </a:prstGeom>
        </p:spPr>
      </p:pic>
      <p:pic>
        <p:nvPicPr>
          <p:cNvPr id="8" name="Imagen 7">
            <a:extLst>
              <a:ext uri="{FF2B5EF4-FFF2-40B4-BE49-F238E27FC236}">
                <a16:creationId xmlns:a16="http://schemas.microsoft.com/office/drawing/2014/main" id="{751F69BA-A8D6-E354-BB3C-7BACB0BC8D9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020358" y="6319113"/>
            <a:ext cx="3489478" cy="423209"/>
          </a:xfrm>
          <a:prstGeom prst="rect">
            <a:avLst/>
          </a:prstGeom>
        </p:spPr>
      </p:pic>
    </p:spTree>
    <p:extLst>
      <p:ext uri="{BB962C8B-B14F-4D97-AF65-F5344CB8AC3E}">
        <p14:creationId xmlns:p14="http://schemas.microsoft.com/office/powerpoint/2010/main" val="2776422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4354071-66A9-618A-48B2-4FF18016F958}"/>
              </a:ext>
            </a:extLst>
          </p:cNvPr>
          <p:cNvSpPr>
            <a:spLocks noGrp="1"/>
          </p:cNvSpPr>
          <p:nvPr>
            <p:ph type="title"/>
          </p:nvPr>
        </p:nvSpPr>
        <p:spPr/>
        <p:txBody>
          <a:bodyPr/>
          <a:lstStyle/>
          <a:p>
            <a:r>
              <a:rPr lang="es-PE" sz="3600" dirty="0"/>
              <a:t>DETECCION Y EVALUACIÓN DEL INSOMNIO</a:t>
            </a:r>
          </a:p>
        </p:txBody>
      </p:sp>
      <p:sp>
        <p:nvSpPr>
          <p:cNvPr id="4" name="CuadroTexto 3">
            <a:extLst>
              <a:ext uri="{FF2B5EF4-FFF2-40B4-BE49-F238E27FC236}">
                <a16:creationId xmlns:a16="http://schemas.microsoft.com/office/drawing/2014/main" id="{7D4559D0-E9EF-0D65-AC6D-CD9AF52F0FF8}"/>
              </a:ext>
            </a:extLst>
          </p:cNvPr>
          <p:cNvSpPr txBox="1"/>
          <p:nvPr/>
        </p:nvSpPr>
        <p:spPr>
          <a:xfrm>
            <a:off x="649995" y="1356967"/>
            <a:ext cx="10377890" cy="923330"/>
          </a:xfrm>
          <a:prstGeom prst="rect">
            <a:avLst/>
          </a:prstGeom>
          <a:noFill/>
        </p:spPr>
        <p:txBody>
          <a:bodyPr wrap="square" rtlCol="0">
            <a:spAutoFit/>
          </a:bodyPr>
          <a:lstStyle/>
          <a:p>
            <a:pPr algn="just"/>
            <a:r>
              <a:rPr lang="es-PE" sz="1800" b="1" dirty="0"/>
              <a:t>Los pacientes deben registrar el consumo de cafeína, alcohol, medicamentos recetados o drogas ilegales, e informar si utilizan dispositivos electrónicos o realizan actividades estimulantes antes de acostarse.</a:t>
            </a:r>
          </a:p>
        </p:txBody>
      </p:sp>
      <p:pic>
        <p:nvPicPr>
          <p:cNvPr id="5" name="Imagen 4">
            <a:extLst>
              <a:ext uri="{FF2B5EF4-FFF2-40B4-BE49-F238E27FC236}">
                <a16:creationId xmlns:a16="http://schemas.microsoft.com/office/drawing/2014/main" id="{B134E6B6-F609-FF95-08DA-0D322D63FFBE}"/>
              </a:ext>
            </a:extLst>
          </p:cNvPr>
          <p:cNvPicPr>
            <a:picLocks noChangeAspect="1"/>
          </p:cNvPicPr>
          <p:nvPr/>
        </p:nvPicPr>
        <p:blipFill>
          <a:blip r:embed="rId2"/>
          <a:stretch>
            <a:fillRect/>
          </a:stretch>
        </p:blipFill>
        <p:spPr>
          <a:xfrm>
            <a:off x="2893533" y="2524422"/>
            <a:ext cx="4415522" cy="2472692"/>
          </a:xfrm>
          <a:prstGeom prst="rect">
            <a:avLst/>
          </a:prstGeom>
        </p:spPr>
      </p:pic>
    </p:spTree>
    <p:extLst>
      <p:ext uri="{BB962C8B-B14F-4D97-AF65-F5344CB8AC3E}">
        <p14:creationId xmlns:p14="http://schemas.microsoft.com/office/powerpoint/2010/main" val="449882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BBBA0C-CCBC-9FD4-FAC9-AB4FAFB3BCB9}"/>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225A9CD2-4CF4-B01C-586E-7E57987EA616}"/>
              </a:ext>
            </a:extLst>
          </p:cNvPr>
          <p:cNvSpPr>
            <a:spLocks noGrp="1"/>
          </p:cNvSpPr>
          <p:nvPr>
            <p:ph type="title"/>
          </p:nvPr>
        </p:nvSpPr>
        <p:spPr/>
        <p:txBody>
          <a:bodyPr/>
          <a:lstStyle/>
          <a:p>
            <a:r>
              <a:rPr lang="es-PE" sz="3600" dirty="0"/>
              <a:t>DETECCION Y EVALUACIÓN DEL INSOMNIO</a:t>
            </a:r>
          </a:p>
        </p:txBody>
      </p:sp>
      <p:sp>
        <p:nvSpPr>
          <p:cNvPr id="6" name="CuadroTexto 5">
            <a:extLst>
              <a:ext uri="{FF2B5EF4-FFF2-40B4-BE49-F238E27FC236}">
                <a16:creationId xmlns:a16="http://schemas.microsoft.com/office/drawing/2014/main" id="{790E884C-95F0-F10C-4F95-815EE593FFAB}"/>
              </a:ext>
            </a:extLst>
          </p:cNvPr>
          <p:cNvSpPr txBox="1"/>
          <p:nvPr/>
        </p:nvSpPr>
        <p:spPr>
          <a:xfrm>
            <a:off x="694062" y="1356967"/>
            <a:ext cx="10862632" cy="830997"/>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600" b="1" i="0" u="none" strike="noStrike" kern="0" cap="none" spc="0" normalizeH="0" baseline="0" noProof="0" dirty="0">
                <a:ln>
                  <a:noFill/>
                </a:ln>
                <a:solidFill>
                  <a:srgbClr val="000000"/>
                </a:solidFill>
                <a:effectLst/>
                <a:uLnTx/>
                <a:uFillTx/>
                <a:latin typeface="Arial"/>
                <a:cs typeface="Arial"/>
                <a:sym typeface="Arial"/>
              </a:rPr>
              <a:t>Descartar otras condiciones que puedan contribuir al insomnio, como apnea del sueño, enfermedad psiquiátrica no tratada, trastornos endocrinos, trastornos neurológicos, enfermedad pulmonar obstructiva crónica, asma, insuficiencia cardíaca y enfermedad por reflujo gastroesofágico.</a:t>
            </a:r>
            <a:endParaRPr kumimoji="0" lang="es-PE" sz="1600" b="1" i="0" u="none" strike="noStrike" kern="0" cap="none" spc="0" normalizeH="0" baseline="0" noProof="0" dirty="0">
              <a:ln>
                <a:noFill/>
              </a:ln>
              <a:solidFill>
                <a:srgbClr val="000000"/>
              </a:solidFill>
              <a:effectLst/>
              <a:uLnTx/>
              <a:uFillTx/>
              <a:latin typeface="Arial"/>
              <a:cs typeface="Arial"/>
              <a:sym typeface="Arial"/>
            </a:endParaRPr>
          </a:p>
        </p:txBody>
      </p:sp>
      <p:pic>
        <p:nvPicPr>
          <p:cNvPr id="7" name="Imagen 6">
            <a:extLst>
              <a:ext uri="{FF2B5EF4-FFF2-40B4-BE49-F238E27FC236}">
                <a16:creationId xmlns:a16="http://schemas.microsoft.com/office/drawing/2014/main" id="{ADD90688-F3DF-51CA-27B8-13AFA2F1F1F1}"/>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960000" y="2434729"/>
            <a:ext cx="8945697" cy="3470314"/>
          </a:xfrm>
          <a:prstGeom prst="rect">
            <a:avLst/>
          </a:prstGeom>
        </p:spPr>
      </p:pic>
      <p:pic>
        <p:nvPicPr>
          <p:cNvPr id="9" name="Imagen 8">
            <a:extLst>
              <a:ext uri="{FF2B5EF4-FFF2-40B4-BE49-F238E27FC236}">
                <a16:creationId xmlns:a16="http://schemas.microsoft.com/office/drawing/2014/main" id="{BF8E3E65-2CC0-92C7-D32A-190D81175D6B}"/>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3383712" y="6463836"/>
            <a:ext cx="8141465" cy="280379"/>
          </a:xfrm>
          <a:prstGeom prst="rect">
            <a:avLst/>
          </a:prstGeom>
        </p:spPr>
      </p:pic>
    </p:spTree>
    <p:extLst>
      <p:ext uri="{BB962C8B-B14F-4D97-AF65-F5344CB8AC3E}">
        <p14:creationId xmlns:p14="http://schemas.microsoft.com/office/powerpoint/2010/main" val="954973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F37064C-D20C-3012-D14D-679B69D11716}"/>
              </a:ext>
            </a:extLst>
          </p:cNvPr>
          <p:cNvSpPr>
            <a:spLocks noGrp="1"/>
          </p:cNvSpPr>
          <p:nvPr>
            <p:ph type="title"/>
          </p:nvPr>
        </p:nvSpPr>
        <p:spPr>
          <a:xfrm>
            <a:off x="960000" y="716095"/>
            <a:ext cx="6421301" cy="903385"/>
          </a:xfrm>
        </p:spPr>
        <p:txBody>
          <a:bodyPr/>
          <a:lstStyle/>
          <a:p>
            <a:r>
              <a:rPr lang="es-PE" sz="6000" dirty="0"/>
              <a:t>DEFINICIÓN: </a:t>
            </a:r>
          </a:p>
        </p:txBody>
      </p:sp>
      <p:sp>
        <p:nvSpPr>
          <p:cNvPr id="4" name="CuadroTexto 3">
            <a:extLst>
              <a:ext uri="{FF2B5EF4-FFF2-40B4-BE49-F238E27FC236}">
                <a16:creationId xmlns:a16="http://schemas.microsoft.com/office/drawing/2014/main" id="{66581F39-0BA9-50EE-9EB9-F68B7AF45504}"/>
              </a:ext>
            </a:extLst>
          </p:cNvPr>
          <p:cNvSpPr txBox="1"/>
          <p:nvPr/>
        </p:nvSpPr>
        <p:spPr>
          <a:xfrm>
            <a:off x="585426" y="2459504"/>
            <a:ext cx="10850082" cy="1446550"/>
          </a:xfrm>
          <a:prstGeom prst="rect">
            <a:avLst/>
          </a:prstGeom>
          <a:noFill/>
        </p:spPr>
        <p:txBody>
          <a:bodyPr wrap="square">
            <a:spAutoFit/>
          </a:bodyPr>
          <a:lstStyle/>
          <a:p>
            <a:pPr algn="ctr"/>
            <a:r>
              <a:rPr lang="es-ES" sz="2200" b="1" dirty="0"/>
              <a:t>ES UNA ALTERACIÓN DE LA CONTINUIDAD DEL SUEÑO ASOCIADA CON SOMNOLENCIA, FATIGA, CEFALEA Y OTROS SÍNTOMAS SOMÁTICOS, ASÍ COMO COMPROMISO DEL FUNCIONAMIENTO COGNITIVO U OCUPACIONAL;  ALTERACIONES DEL ESTADO DE ÁNIMO. </a:t>
            </a:r>
          </a:p>
        </p:txBody>
      </p:sp>
      <p:pic>
        <p:nvPicPr>
          <p:cNvPr id="5" name="Imagen 4">
            <a:extLst>
              <a:ext uri="{FF2B5EF4-FFF2-40B4-BE49-F238E27FC236}">
                <a16:creationId xmlns:a16="http://schemas.microsoft.com/office/drawing/2014/main" id="{EDD444CB-346F-384C-9765-4BA52A80D756}"/>
              </a:ext>
            </a:extLst>
          </p:cNvPr>
          <p:cNvPicPr>
            <a:picLocks noChangeAspect="1"/>
          </p:cNvPicPr>
          <p:nvPr/>
        </p:nvPicPr>
        <p:blipFill>
          <a:blip r:embed="rId2"/>
          <a:stretch>
            <a:fillRect/>
          </a:stretch>
        </p:blipFill>
        <p:spPr>
          <a:xfrm>
            <a:off x="8083662" y="181270"/>
            <a:ext cx="2977271" cy="1973033"/>
          </a:xfrm>
          <a:prstGeom prst="rect">
            <a:avLst/>
          </a:prstGeom>
        </p:spPr>
      </p:pic>
      <p:sp>
        <p:nvSpPr>
          <p:cNvPr id="8" name="CuadroTexto 7">
            <a:extLst>
              <a:ext uri="{FF2B5EF4-FFF2-40B4-BE49-F238E27FC236}">
                <a16:creationId xmlns:a16="http://schemas.microsoft.com/office/drawing/2014/main" id="{F0337C92-B9BD-33CC-E935-ACF75D602AC2}"/>
              </a:ext>
            </a:extLst>
          </p:cNvPr>
          <p:cNvSpPr txBox="1"/>
          <p:nvPr/>
        </p:nvSpPr>
        <p:spPr>
          <a:xfrm>
            <a:off x="4961737" y="6538230"/>
            <a:ext cx="6616990" cy="276999"/>
          </a:xfrm>
          <a:prstGeom prst="rect">
            <a:avLst/>
          </a:prstGeom>
          <a:noFill/>
        </p:spPr>
        <p:txBody>
          <a:bodyPr wrap="square">
            <a:spAutoFit/>
          </a:bodyPr>
          <a:lstStyle/>
          <a:p>
            <a:r>
              <a:rPr lang="en-US" sz="1200" b="1" i="1" dirty="0"/>
              <a:t>CLEVELAND CLINIC JOURNAL OF MEDICINE VOLUME 92 • NUMBER 1 JANUARY 2025</a:t>
            </a:r>
            <a:endParaRPr lang="es-PE" sz="1200" b="1" i="1" dirty="0"/>
          </a:p>
        </p:txBody>
      </p:sp>
      <p:sp>
        <p:nvSpPr>
          <p:cNvPr id="16" name="CuadroTexto 15">
            <a:extLst>
              <a:ext uri="{FF2B5EF4-FFF2-40B4-BE49-F238E27FC236}">
                <a16:creationId xmlns:a16="http://schemas.microsoft.com/office/drawing/2014/main" id="{220EB0EA-F763-CBB5-ACAD-C835DC88139E}"/>
              </a:ext>
            </a:extLst>
          </p:cNvPr>
          <p:cNvSpPr txBox="1"/>
          <p:nvPr/>
        </p:nvSpPr>
        <p:spPr>
          <a:xfrm>
            <a:off x="2644317" y="4746078"/>
            <a:ext cx="7586472" cy="707886"/>
          </a:xfrm>
          <a:prstGeom prst="rect">
            <a:avLst/>
          </a:prstGeom>
          <a:noFill/>
        </p:spPr>
        <p:txBody>
          <a:bodyPr wrap="square">
            <a:spAutoFit/>
          </a:bodyPr>
          <a:lstStyle/>
          <a:p>
            <a:pPr algn="ctr"/>
            <a:r>
              <a:rPr lang="es-ES" sz="2000" b="1" dirty="0"/>
              <a:t>MAYOR RIESGO DE ENFERMEDAD CARDIOVASCULAR, DEPRESIÓN Y DETERIORO NEUROCOGNITIVO.</a:t>
            </a:r>
          </a:p>
        </p:txBody>
      </p:sp>
    </p:spTree>
    <p:extLst>
      <p:ext uri="{BB962C8B-B14F-4D97-AF65-F5344CB8AC3E}">
        <p14:creationId xmlns:p14="http://schemas.microsoft.com/office/powerpoint/2010/main" val="1696082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79445D-11EC-2187-0591-B87BBE746805}"/>
              </a:ext>
            </a:extLst>
          </p:cNvPr>
          <p:cNvSpPr>
            <a:spLocks noGrp="1"/>
          </p:cNvSpPr>
          <p:nvPr>
            <p:ph type="title"/>
          </p:nvPr>
        </p:nvSpPr>
        <p:spPr>
          <a:xfrm>
            <a:off x="845360" y="253387"/>
            <a:ext cx="9852017" cy="821800"/>
          </a:xfrm>
        </p:spPr>
        <p:txBody>
          <a:bodyPr>
            <a:normAutofit/>
          </a:bodyPr>
          <a:lstStyle/>
          <a:p>
            <a:r>
              <a:rPr lang="es-PE" sz="3600" dirty="0"/>
              <a:t>TRATAMIENTO FRAMACOLÓGICO</a:t>
            </a:r>
          </a:p>
        </p:txBody>
      </p:sp>
      <p:sp>
        <p:nvSpPr>
          <p:cNvPr id="4" name="CuadroTexto 3">
            <a:extLst>
              <a:ext uri="{FF2B5EF4-FFF2-40B4-BE49-F238E27FC236}">
                <a16:creationId xmlns:a16="http://schemas.microsoft.com/office/drawing/2014/main" id="{3399DEBF-28D4-7E54-5405-7AEA115E20D8}"/>
              </a:ext>
            </a:extLst>
          </p:cNvPr>
          <p:cNvSpPr txBox="1"/>
          <p:nvPr/>
        </p:nvSpPr>
        <p:spPr>
          <a:xfrm>
            <a:off x="627962" y="1250656"/>
            <a:ext cx="10763480" cy="646331"/>
          </a:xfrm>
          <a:prstGeom prst="rect">
            <a:avLst/>
          </a:prstGeom>
          <a:noFill/>
        </p:spPr>
        <p:txBody>
          <a:bodyPr wrap="square">
            <a:spAutoFit/>
          </a:bodyPr>
          <a:lstStyle/>
          <a:p>
            <a:pPr algn="just"/>
            <a:r>
              <a:rPr lang="es-ES" sz="1800" b="1" dirty="0"/>
              <a:t>La medicación se reserva para pacientes en quienes la terapia cognitivo conductual para el insomnio (TCC) ha fallado. </a:t>
            </a:r>
            <a:endParaRPr lang="es-PE" sz="1800" b="1" dirty="0"/>
          </a:p>
        </p:txBody>
      </p:sp>
      <p:sp>
        <p:nvSpPr>
          <p:cNvPr id="6" name="CuadroTexto 5">
            <a:extLst>
              <a:ext uri="{FF2B5EF4-FFF2-40B4-BE49-F238E27FC236}">
                <a16:creationId xmlns:a16="http://schemas.microsoft.com/office/drawing/2014/main" id="{ACBF62AB-6DE5-B37E-839D-F00A09258698}"/>
              </a:ext>
            </a:extLst>
          </p:cNvPr>
          <p:cNvSpPr txBox="1"/>
          <p:nvPr/>
        </p:nvSpPr>
        <p:spPr>
          <a:xfrm>
            <a:off x="539824" y="1949846"/>
            <a:ext cx="10664328" cy="369332"/>
          </a:xfrm>
          <a:prstGeom prst="rect">
            <a:avLst/>
          </a:prstGeom>
          <a:noFill/>
        </p:spPr>
        <p:txBody>
          <a:bodyPr wrap="square">
            <a:spAutoFit/>
          </a:bodyPr>
          <a:lstStyle/>
          <a:p>
            <a:r>
              <a:rPr lang="es-ES" sz="1800" b="1" dirty="0"/>
              <a:t>Tanto los médicos como los pacientes pueden preferirla “solución rápida” de la medicación.</a:t>
            </a:r>
            <a:endParaRPr lang="es-PE" sz="1800" b="1" dirty="0"/>
          </a:p>
        </p:txBody>
      </p:sp>
      <p:sp>
        <p:nvSpPr>
          <p:cNvPr id="8" name="CuadroTexto 7">
            <a:extLst>
              <a:ext uri="{FF2B5EF4-FFF2-40B4-BE49-F238E27FC236}">
                <a16:creationId xmlns:a16="http://schemas.microsoft.com/office/drawing/2014/main" id="{AFEFF48B-5F34-2677-C750-4D522233F4C9}"/>
              </a:ext>
            </a:extLst>
          </p:cNvPr>
          <p:cNvSpPr txBox="1"/>
          <p:nvPr/>
        </p:nvSpPr>
        <p:spPr>
          <a:xfrm>
            <a:off x="662638" y="2526807"/>
            <a:ext cx="10939750" cy="369332"/>
          </a:xfrm>
          <a:prstGeom prst="rect">
            <a:avLst/>
          </a:prstGeom>
          <a:noFill/>
        </p:spPr>
        <p:txBody>
          <a:bodyPr wrap="square">
            <a:spAutoFit/>
          </a:bodyPr>
          <a:lstStyle/>
          <a:p>
            <a:r>
              <a:rPr lang="es-ES" sz="1800" b="1" dirty="0"/>
              <a:t>Muchos medicamentos de uso común tienen riesgos significativos y poca eficacia establecida.</a:t>
            </a:r>
            <a:endParaRPr lang="es-PE" sz="1800" b="1" dirty="0"/>
          </a:p>
        </p:txBody>
      </p:sp>
      <p:pic>
        <p:nvPicPr>
          <p:cNvPr id="3" name="Imagen 2">
            <a:extLst>
              <a:ext uri="{FF2B5EF4-FFF2-40B4-BE49-F238E27FC236}">
                <a16:creationId xmlns:a16="http://schemas.microsoft.com/office/drawing/2014/main" id="{75AD3AC3-335C-CDEB-DE94-E0EEEB941263}"/>
              </a:ext>
            </a:extLst>
          </p:cNvPr>
          <p:cNvPicPr>
            <a:picLocks noChangeAspect="1"/>
          </p:cNvPicPr>
          <p:nvPr/>
        </p:nvPicPr>
        <p:blipFill>
          <a:blip r:embed="rId2"/>
          <a:stretch>
            <a:fillRect/>
          </a:stretch>
        </p:blipFill>
        <p:spPr>
          <a:xfrm>
            <a:off x="1132902" y="3165659"/>
            <a:ext cx="9753600" cy="3076575"/>
          </a:xfrm>
          <a:prstGeom prst="rect">
            <a:avLst/>
          </a:prstGeom>
        </p:spPr>
      </p:pic>
      <p:sp>
        <p:nvSpPr>
          <p:cNvPr id="7" name="CuadroTexto 6">
            <a:extLst>
              <a:ext uri="{FF2B5EF4-FFF2-40B4-BE49-F238E27FC236}">
                <a16:creationId xmlns:a16="http://schemas.microsoft.com/office/drawing/2014/main" id="{CF9FC759-5B8E-B453-F927-C3E5BD10BD12}"/>
              </a:ext>
            </a:extLst>
          </p:cNvPr>
          <p:cNvSpPr txBox="1"/>
          <p:nvPr/>
        </p:nvSpPr>
        <p:spPr>
          <a:xfrm>
            <a:off x="5892896" y="6578248"/>
            <a:ext cx="5709492" cy="269520"/>
          </a:xfrm>
          <a:prstGeom prst="rect">
            <a:avLst/>
          </a:prstGeom>
          <a:noFill/>
        </p:spPr>
        <p:txBody>
          <a:bodyPr wrap="square">
            <a:spAutoFit/>
          </a:bodyPr>
          <a:lstStyle/>
          <a:p>
            <a:r>
              <a:rPr lang="es-PE" sz="1100" b="1" i="1" dirty="0"/>
              <a:t>https://www.auladelafarmacia.com/actualizacion-en-salud-mental-insomnio/?reg=1</a:t>
            </a:r>
          </a:p>
        </p:txBody>
      </p:sp>
    </p:spTree>
    <p:extLst>
      <p:ext uri="{BB962C8B-B14F-4D97-AF65-F5344CB8AC3E}">
        <p14:creationId xmlns:p14="http://schemas.microsoft.com/office/powerpoint/2010/main" val="3796225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6DE574D-38C9-5DC2-4EB4-71732A9A3D16}"/>
              </a:ext>
            </a:extLst>
          </p:cNvPr>
          <p:cNvSpPr>
            <a:spLocks noGrp="1"/>
          </p:cNvSpPr>
          <p:nvPr>
            <p:ph type="title"/>
          </p:nvPr>
        </p:nvSpPr>
        <p:spPr>
          <a:xfrm>
            <a:off x="730786" y="346407"/>
            <a:ext cx="10236689" cy="923330"/>
          </a:xfrm>
        </p:spPr>
        <p:txBody>
          <a:bodyPr>
            <a:normAutofit fontScale="90000"/>
          </a:bodyPr>
          <a:lstStyle/>
          <a:p>
            <a:r>
              <a:rPr lang="es-ES" b="1" dirty="0"/>
              <a:t>HIPNÓTICOS AGONISTAS DE LOS RECEPTORES DE BENZODIAZEPINAS: BENZODIAZEPINAS</a:t>
            </a:r>
            <a:endParaRPr lang="es-PE" b="1" dirty="0"/>
          </a:p>
        </p:txBody>
      </p:sp>
      <p:sp>
        <p:nvSpPr>
          <p:cNvPr id="4" name="CuadroTexto 3">
            <a:extLst>
              <a:ext uri="{FF2B5EF4-FFF2-40B4-BE49-F238E27FC236}">
                <a16:creationId xmlns:a16="http://schemas.microsoft.com/office/drawing/2014/main" id="{2217796F-03FA-13CD-4D73-4FE082EBC63F}"/>
              </a:ext>
            </a:extLst>
          </p:cNvPr>
          <p:cNvSpPr txBox="1"/>
          <p:nvPr/>
        </p:nvSpPr>
        <p:spPr>
          <a:xfrm>
            <a:off x="566082" y="1181967"/>
            <a:ext cx="10912578" cy="369332"/>
          </a:xfrm>
          <a:prstGeom prst="rect">
            <a:avLst/>
          </a:prstGeom>
          <a:noFill/>
        </p:spPr>
        <p:txBody>
          <a:bodyPr wrap="square">
            <a:spAutoFit/>
          </a:bodyPr>
          <a:lstStyle/>
          <a:p>
            <a:r>
              <a:rPr lang="es-PE" sz="1800" b="1" dirty="0"/>
              <a:t>Las benzodiazepinas se han utilizado durante varias décadas para tratar el insomnio.</a:t>
            </a:r>
          </a:p>
        </p:txBody>
      </p:sp>
      <p:sp>
        <p:nvSpPr>
          <p:cNvPr id="6" name="CuadroTexto 5">
            <a:extLst>
              <a:ext uri="{FF2B5EF4-FFF2-40B4-BE49-F238E27FC236}">
                <a16:creationId xmlns:a16="http://schemas.microsoft.com/office/drawing/2014/main" id="{0F50D27E-6939-2196-7A43-8A0A472A6F82}"/>
              </a:ext>
            </a:extLst>
          </p:cNvPr>
          <p:cNvSpPr txBox="1"/>
          <p:nvPr/>
        </p:nvSpPr>
        <p:spPr>
          <a:xfrm>
            <a:off x="566081" y="1623819"/>
            <a:ext cx="10912579" cy="646331"/>
          </a:xfrm>
          <a:prstGeom prst="rect">
            <a:avLst/>
          </a:prstGeom>
          <a:noFill/>
        </p:spPr>
        <p:txBody>
          <a:bodyPr wrap="square">
            <a:spAutoFit/>
          </a:bodyPr>
          <a:lstStyle/>
          <a:p>
            <a:pPr algn="just"/>
            <a:r>
              <a:rPr lang="es-ES" sz="1800" b="1" dirty="0"/>
              <a:t>Son eficaces para el tratamiento a corto plazo del insomnio, pero los adultos mayores tienen una mayor sensibilidad a los efectos adversos de las benzodiazepinas</a:t>
            </a:r>
            <a:r>
              <a:rPr lang="es-ES" sz="1800" dirty="0"/>
              <a:t>.</a:t>
            </a:r>
            <a:endParaRPr lang="es-PE" sz="1800" dirty="0"/>
          </a:p>
        </p:txBody>
      </p:sp>
      <p:sp>
        <p:nvSpPr>
          <p:cNvPr id="5" name="CuadroTexto 4">
            <a:extLst>
              <a:ext uri="{FF2B5EF4-FFF2-40B4-BE49-F238E27FC236}">
                <a16:creationId xmlns:a16="http://schemas.microsoft.com/office/drawing/2014/main" id="{8F258E5F-8F17-754C-0B53-B478B1552983}"/>
              </a:ext>
            </a:extLst>
          </p:cNvPr>
          <p:cNvSpPr txBox="1"/>
          <p:nvPr/>
        </p:nvSpPr>
        <p:spPr>
          <a:xfrm>
            <a:off x="602740" y="2297927"/>
            <a:ext cx="10875920" cy="646331"/>
          </a:xfrm>
          <a:prstGeom prst="rect">
            <a:avLst/>
          </a:prstGeom>
          <a:noFill/>
        </p:spPr>
        <p:txBody>
          <a:bodyPr wrap="square">
            <a:spAutoFit/>
          </a:bodyPr>
          <a:lstStyle/>
          <a:p>
            <a:pPr algn="just"/>
            <a:r>
              <a:rPr lang="es-ES" sz="1800" b="1" dirty="0"/>
              <a:t>Las benzodiazepinas aumentan el riesgo de problemas cognitivos, delirio, caídas, accidentes y fracturas.</a:t>
            </a:r>
            <a:endParaRPr lang="es-PE" sz="1800" b="1" dirty="0"/>
          </a:p>
        </p:txBody>
      </p:sp>
      <p:sp>
        <p:nvSpPr>
          <p:cNvPr id="8" name="CuadroTexto 7">
            <a:extLst>
              <a:ext uri="{FF2B5EF4-FFF2-40B4-BE49-F238E27FC236}">
                <a16:creationId xmlns:a16="http://schemas.microsoft.com/office/drawing/2014/main" id="{41A448D8-4B7F-8DBE-511B-8651DB4E0BEF}"/>
              </a:ext>
            </a:extLst>
          </p:cNvPr>
          <p:cNvSpPr txBox="1"/>
          <p:nvPr/>
        </p:nvSpPr>
        <p:spPr>
          <a:xfrm>
            <a:off x="566081" y="2937780"/>
            <a:ext cx="11023179" cy="646331"/>
          </a:xfrm>
          <a:prstGeom prst="rect">
            <a:avLst/>
          </a:prstGeom>
          <a:noFill/>
        </p:spPr>
        <p:txBody>
          <a:bodyPr wrap="square">
            <a:spAutoFit/>
          </a:bodyPr>
          <a:lstStyle/>
          <a:p>
            <a:r>
              <a:rPr lang="es-ES" sz="1800" b="1" dirty="0"/>
              <a:t>Muchos de estos fármacos estén en la Lista de criterios de </a:t>
            </a:r>
            <a:r>
              <a:rPr lang="es-ES" sz="1800" b="1" dirty="0" err="1"/>
              <a:t>Beers</a:t>
            </a:r>
            <a:r>
              <a:rPr lang="es-ES" sz="1800" b="1" dirty="0"/>
              <a:t> de medicamentos que se deben evitar o que representan un mayor riesgo en los adultos mayores.</a:t>
            </a:r>
            <a:endParaRPr lang="es-PE" sz="1800" b="1" dirty="0"/>
          </a:p>
        </p:txBody>
      </p:sp>
      <p:pic>
        <p:nvPicPr>
          <p:cNvPr id="7" name="Imagen 6">
            <a:extLst>
              <a:ext uri="{FF2B5EF4-FFF2-40B4-BE49-F238E27FC236}">
                <a16:creationId xmlns:a16="http://schemas.microsoft.com/office/drawing/2014/main" id="{CA82041D-664B-6454-3DA7-FD0FFA845FE7}"/>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730786" y="3707242"/>
            <a:ext cx="5901368" cy="2946946"/>
          </a:xfrm>
          <a:prstGeom prst="rect">
            <a:avLst/>
          </a:prstGeom>
        </p:spPr>
      </p:pic>
      <p:pic>
        <p:nvPicPr>
          <p:cNvPr id="11" name="Imagen 10">
            <a:extLst>
              <a:ext uri="{FF2B5EF4-FFF2-40B4-BE49-F238E27FC236}">
                <a16:creationId xmlns:a16="http://schemas.microsoft.com/office/drawing/2014/main" id="{F46ECE8F-94EA-016D-7899-63B02423F5A6}"/>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rot="5400000">
            <a:off x="8790193" y="4293141"/>
            <a:ext cx="425904" cy="4534220"/>
          </a:xfrm>
          <a:prstGeom prst="rect">
            <a:avLst/>
          </a:prstGeom>
        </p:spPr>
      </p:pic>
      <p:pic>
        <p:nvPicPr>
          <p:cNvPr id="13" name="Imagen 12">
            <a:extLst>
              <a:ext uri="{FF2B5EF4-FFF2-40B4-BE49-F238E27FC236}">
                <a16:creationId xmlns:a16="http://schemas.microsoft.com/office/drawing/2014/main" id="{20CE2D2B-ACBB-DC6C-825F-1C5F3570DE56}"/>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6736035" y="3534315"/>
            <a:ext cx="4534220" cy="2752507"/>
          </a:xfrm>
          <a:prstGeom prst="rect">
            <a:avLst/>
          </a:prstGeom>
        </p:spPr>
      </p:pic>
    </p:spTree>
    <p:extLst>
      <p:ext uri="{BB962C8B-B14F-4D97-AF65-F5344CB8AC3E}">
        <p14:creationId xmlns:p14="http://schemas.microsoft.com/office/powerpoint/2010/main" val="2426537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16F123-437C-65AC-A74C-EB926588DE89}"/>
            </a:ext>
          </a:extLst>
        </p:cNvPr>
        <p:cNvGrpSpPr/>
        <p:nvPr/>
      </p:nvGrpSpPr>
      <p:grpSpPr>
        <a:xfrm>
          <a:off x="0" y="0"/>
          <a:ext cx="0" cy="0"/>
          <a:chOff x="0" y="0"/>
          <a:chExt cx="0" cy="0"/>
        </a:xfrm>
      </p:grpSpPr>
      <p:sp>
        <p:nvSpPr>
          <p:cNvPr id="3" name="Título 1">
            <a:extLst>
              <a:ext uri="{FF2B5EF4-FFF2-40B4-BE49-F238E27FC236}">
                <a16:creationId xmlns:a16="http://schemas.microsoft.com/office/drawing/2014/main" id="{9B24D760-358B-6599-B127-E2B5DD90882A}"/>
              </a:ext>
            </a:extLst>
          </p:cNvPr>
          <p:cNvSpPr txBox="1">
            <a:spLocks/>
          </p:cNvSpPr>
          <p:nvPr/>
        </p:nvSpPr>
        <p:spPr>
          <a:xfrm>
            <a:off x="636223" y="734623"/>
            <a:ext cx="10236689" cy="923330"/>
          </a:xfrm>
          <a:prstGeom prst="rect">
            <a:avLst/>
          </a:prstGeom>
          <a:noFill/>
          <a:ln>
            <a:noFill/>
          </a:ln>
        </p:spPr>
        <p:txBody>
          <a:bodyPr spcFirstLastPara="1" wrap="square" lIns="91425" tIns="91425" rIns="91425" bIns="91425" anchor="t" anchorCtr="0">
            <a:normAutofit fontScale="90000" lnSpcReduction="20000"/>
          </a:bodyPr>
          <a:lstStyle>
            <a:defPPr marR="0" lvl="0" algn="l" rtl="0">
              <a:lnSpc>
                <a:spcPct val="100000"/>
              </a:lnSpc>
              <a:spcBef>
                <a:spcPts val="0"/>
              </a:spcBef>
              <a:spcAft>
                <a:spcPts val="0"/>
              </a:spcAft>
            </a:defPPr>
            <a:lvl1pPr marR="0" lvl="0" algn="ctr" rtl="0" eaLnBrk="1" hangingPunct="1">
              <a:lnSpc>
                <a:spcPct val="100000"/>
              </a:lnSpc>
              <a:spcBef>
                <a:spcPts val="0"/>
              </a:spcBef>
              <a:spcAft>
                <a:spcPts val="0"/>
              </a:spcAft>
              <a:buClr>
                <a:schemeClr val="dk1"/>
              </a:buClr>
              <a:buSzPts val="3000"/>
              <a:buFont typeface="Fraunces"/>
              <a:buNone/>
              <a:defRPr sz="3000" b="1" i="0" u="none" strike="noStrike" cap="none">
                <a:solidFill>
                  <a:schemeClr val="dk1"/>
                </a:solidFill>
                <a:latin typeface="Fraunces"/>
                <a:ea typeface="Fraunces"/>
                <a:cs typeface="Fraunces"/>
                <a:sym typeface="Fraunces"/>
              </a:defRPr>
            </a:lvl1pPr>
            <a:lvl2pPr marR="0" lvl="1" algn="ctr" rtl="0" eaLnBrk="1" hangingPunct="1">
              <a:lnSpc>
                <a:spcPct val="100000"/>
              </a:lnSpc>
              <a:spcBef>
                <a:spcPts val="0"/>
              </a:spcBef>
              <a:spcAft>
                <a:spcPts val="0"/>
              </a:spcAft>
              <a:buClr>
                <a:schemeClr val="dk1"/>
              </a:buClr>
              <a:buSzPts val="3500"/>
              <a:buFont typeface="Fraunces"/>
              <a:buNone/>
              <a:defRPr sz="3500" b="1" i="0" u="none" strike="noStrike" cap="none">
                <a:solidFill>
                  <a:schemeClr val="dk1"/>
                </a:solidFill>
                <a:latin typeface="Fraunces"/>
                <a:ea typeface="Fraunces"/>
                <a:cs typeface="Fraunces"/>
                <a:sym typeface="Fraunces"/>
              </a:defRPr>
            </a:lvl2pPr>
            <a:lvl3pPr marR="0" lvl="2" algn="ctr" rtl="0" eaLnBrk="1" hangingPunct="1">
              <a:lnSpc>
                <a:spcPct val="100000"/>
              </a:lnSpc>
              <a:spcBef>
                <a:spcPts val="0"/>
              </a:spcBef>
              <a:spcAft>
                <a:spcPts val="0"/>
              </a:spcAft>
              <a:buClr>
                <a:schemeClr val="dk1"/>
              </a:buClr>
              <a:buSzPts val="3500"/>
              <a:buFont typeface="Fraunces"/>
              <a:buNone/>
              <a:defRPr sz="3500" b="1" i="0" u="none" strike="noStrike" cap="none">
                <a:solidFill>
                  <a:schemeClr val="dk1"/>
                </a:solidFill>
                <a:latin typeface="Fraunces"/>
                <a:ea typeface="Fraunces"/>
                <a:cs typeface="Fraunces"/>
                <a:sym typeface="Fraunces"/>
              </a:defRPr>
            </a:lvl3pPr>
            <a:lvl4pPr marR="0" lvl="3" algn="ctr" rtl="0" eaLnBrk="1" hangingPunct="1">
              <a:lnSpc>
                <a:spcPct val="100000"/>
              </a:lnSpc>
              <a:spcBef>
                <a:spcPts val="0"/>
              </a:spcBef>
              <a:spcAft>
                <a:spcPts val="0"/>
              </a:spcAft>
              <a:buClr>
                <a:schemeClr val="dk1"/>
              </a:buClr>
              <a:buSzPts val="3500"/>
              <a:buFont typeface="Fraunces"/>
              <a:buNone/>
              <a:defRPr sz="3500" b="1" i="0" u="none" strike="noStrike" cap="none">
                <a:solidFill>
                  <a:schemeClr val="dk1"/>
                </a:solidFill>
                <a:latin typeface="Fraunces"/>
                <a:ea typeface="Fraunces"/>
                <a:cs typeface="Fraunces"/>
                <a:sym typeface="Fraunces"/>
              </a:defRPr>
            </a:lvl4pPr>
            <a:lvl5pPr marR="0" lvl="4" algn="ctr" rtl="0" eaLnBrk="1" hangingPunct="1">
              <a:lnSpc>
                <a:spcPct val="100000"/>
              </a:lnSpc>
              <a:spcBef>
                <a:spcPts val="0"/>
              </a:spcBef>
              <a:spcAft>
                <a:spcPts val="0"/>
              </a:spcAft>
              <a:buClr>
                <a:schemeClr val="dk1"/>
              </a:buClr>
              <a:buSzPts val="3500"/>
              <a:buFont typeface="Fraunces"/>
              <a:buNone/>
              <a:defRPr sz="3500" b="1" i="0" u="none" strike="noStrike" cap="none">
                <a:solidFill>
                  <a:schemeClr val="dk1"/>
                </a:solidFill>
                <a:latin typeface="Fraunces"/>
                <a:ea typeface="Fraunces"/>
                <a:cs typeface="Fraunces"/>
                <a:sym typeface="Fraunces"/>
              </a:defRPr>
            </a:lvl5pPr>
            <a:lvl6pPr marR="0" lvl="5" algn="ctr" rtl="0" eaLnBrk="1" hangingPunct="1">
              <a:lnSpc>
                <a:spcPct val="100000"/>
              </a:lnSpc>
              <a:spcBef>
                <a:spcPts val="0"/>
              </a:spcBef>
              <a:spcAft>
                <a:spcPts val="0"/>
              </a:spcAft>
              <a:buClr>
                <a:schemeClr val="dk1"/>
              </a:buClr>
              <a:buSzPts val="3500"/>
              <a:buFont typeface="Fraunces"/>
              <a:buNone/>
              <a:defRPr sz="3500" b="1" i="0" u="none" strike="noStrike" cap="none">
                <a:solidFill>
                  <a:schemeClr val="dk1"/>
                </a:solidFill>
                <a:latin typeface="Fraunces"/>
                <a:ea typeface="Fraunces"/>
                <a:cs typeface="Fraunces"/>
                <a:sym typeface="Fraunces"/>
              </a:defRPr>
            </a:lvl6pPr>
            <a:lvl7pPr marR="0" lvl="6" algn="ctr" rtl="0" eaLnBrk="1" hangingPunct="1">
              <a:lnSpc>
                <a:spcPct val="100000"/>
              </a:lnSpc>
              <a:spcBef>
                <a:spcPts val="0"/>
              </a:spcBef>
              <a:spcAft>
                <a:spcPts val="0"/>
              </a:spcAft>
              <a:buClr>
                <a:schemeClr val="dk1"/>
              </a:buClr>
              <a:buSzPts val="3500"/>
              <a:buFont typeface="Fraunces"/>
              <a:buNone/>
              <a:defRPr sz="3500" b="1" i="0" u="none" strike="noStrike" cap="none">
                <a:solidFill>
                  <a:schemeClr val="dk1"/>
                </a:solidFill>
                <a:latin typeface="Fraunces"/>
                <a:ea typeface="Fraunces"/>
                <a:cs typeface="Fraunces"/>
                <a:sym typeface="Fraunces"/>
              </a:defRPr>
            </a:lvl7pPr>
            <a:lvl8pPr marR="0" lvl="7" algn="ctr" rtl="0" eaLnBrk="1" hangingPunct="1">
              <a:lnSpc>
                <a:spcPct val="100000"/>
              </a:lnSpc>
              <a:spcBef>
                <a:spcPts val="0"/>
              </a:spcBef>
              <a:spcAft>
                <a:spcPts val="0"/>
              </a:spcAft>
              <a:buClr>
                <a:schemeClr val="dk1"/>
              </a:buClr>
              <a:buSzPts val="3500"/>
              <a:buFont typeface="Fraunces"/>
              <a:buNone/>
              <a:defRPr sz="3500" b="1" i="0" u="none" strike="noStrike" cap="none">
                <a:solidFill>
                  <a:schemeClr val="dk1"/>
                </a:solidFill>
                <a:latin typeface="Fraunces"/>
                <a:ea typeface="Fraunces"/>
                <a:cs typeface="Fraunces"/>
                <a:sym typeface="Fraunces"/>
              </a:defRPr>
            </a:lvl8pPr>
            <a:lvl9pPr marR="0" lvl="8" algn="ctr" rtl="0" eaLnBrk="1" hangingPunct="1">
              <a:lnSpc>
                <a:spcPct val="100000"/>
              </a:lnSpc>
              <a:spcBef>
                <a:spcPts val="0"/>
              </a:spcBef>
              <a:spcAft>
                <a:spcPts val="0"/>
              </a:spcAft>
              <a:buClr>
                <a:schemeClr val="dk1"/>
              </a:buClr>
              <a:buSzPts val="3500"/>
              <a:buFont typeface="Fraunces"/>
              <a:buNone/>
              <a:defRPr sz="3500" b="1" i="0" u="none" strike="noStrike" cap="none">
                <a:solidFill>
                  <a:schemeClr val="dk1"/>
                </a:solidFill>
                <a:latin typeface="Fraunces"/>
                <a:ea typeface="Fraunces"/>
                <a:cs typeface="Fraunces"/>
                <a:sym typeface="Fraunces"/>
              </a:defRPr>
            </a:lvl9pPr>
          </a:lstStyle>
          <a:p>
            <a:r>
              <a:rPr lang="es-ES" dirty="0"/>
              <a:t>HIPNÓTICOS AGONISTAS DE LOS RECEPTORES DE BENZODIAZEPINAS: NO BENZODIAZEPINAS (Fármacos Z)</a:t>
            </a:r>
            <a:endParaRPr lang="es-PE" dirty="0"/>
          </a:p>
        </p:txBody>
      </p:sp>
      <p:sp>
        <p:nvSpPr>
          <p:cNvPr id="12" name="CuadroTexto 11">
            <a:extLst>
              <a:ext uri="{FF2B5EF4-FFF2-40B4-BE49-F238E27FC236}">
                <a16:creationId xmlns:a16="http://schemas.microsoft.com/office/drawing/2014/main" id="{15A44083-F5E4-E1B4-48F9-A57D5B2DF3BA}"/>
              </a:ext>
            </a:extLst>
          </p:cNvPr>
          <p:cNvSpPr txBox="1"/>
          <p:nvPr/>
        </p:nvSpPr>
        <p:spPr>
          <a:xfrm>
            <a:off x="604216" y="1458439"/>
            <a:ext cx="10951561" cy="923330"/>
          </a:xfrm>
          <a:prstGeom prst="rect">
            <a:avLst/>
          </a:prstGeom>
          <a:noFill/>
        </p:spPr>
        <p:txBody>
          <a:bodyPr wrap="square">
            <a:spAutoFit/>
          </a:bodyPr>
          <a:lstStyle/>
          <a:p>
            <a:pPr algn="just"/>
            <a:r>
              <a:rPr lang="es-ES" sz="1800" b="1" dirty="0"/>
              <a:t>Los Fármacos Z se presentaron como hipnóticos prometedores que revolucionarían el tratamiento del insomnio, debido a su efectividad, baja incidencia de efectos adversos y su reducido potencial para desarrollar dependencia y abuso.</a:t>
            </a:r>
            <a:r>
              <a:rPr lang="es-ES" dirty="0"/>
              <a:t>.</a:t>
            </a:r>
            <a:endParaRPr lang="es-PE" dirty="0"/>
          </a:p>
        </p:txBody>
      </p:sp>
      <p:sp>
        <p:nvSpPr>
          <p:cNvPr id="14" name="CuadroTexto 13">
            <a:extLst>
              <a:ext uri="{FF2B5EF4-FFF2-40B4-BE49-F238E27FC236}">
                <a16:creationId xmlns:a16="http://schemas.microsoft.com/office/drawing/2014/main" id="{9280E103-B037-35B1-3513-291395FDF554}"/>
              </a:ext>
            </a:extLst>
          </p:cNvPr>
          <p:cNvSpPr txBox="1"/>
          <p:nvPr/>
        </p:nvSpPr>
        <p:spPr>
          <a:xfrm>
            <a:off x="604216" y="2505670"/>
            <a:ext cx="10983568" cy="923330"/>
          </a:xfrm>
          <a:prstGeom prst="rect">
            <a:avLst/>
          </a:prstGeom>
          <a:noFill/>
        </p:spPr>
        <p:txBody>
          <a:bodyPr wrap="square">
            <a:spAutoFit/>
          </a:bodyPr>
          <a:lstStyle/>
          <a:p>
            <a:pPr algn="just"/>
            <a:r>
              <a:rPr lang="es-ES" sz="1800" b="1" dirty="0"/>
              <a:t>Los efectos sedativos de los compuestos Z se deben a su mayor afinidad por la subunidad α1, mientras que los escasos efectos ansiolíticos y relajantes se deben a su poca afinidad por las subunidades α2, α3 y α5.</a:t>
            </a:r>
            <a:endParaRPr lang="es-PE" sz="1800" b="1" dirty="0"/>
          </a:p>
        </p:txBody>
      </p:sp>
      <p:pic>
        <p:nvPicPr>
          <p:cNvPr id="15" name="Imagen 14">
            <a:extLst>
              <a:ext uri="{FF2B5EF4-FFF2-40B4-BE49-F238E27FC236}">
                <a16:creationId xmlns:a16="http://schemas.microsoft.com/office/drawing/2014/main" id="{306AEACC-839D-BE82-499D-16E08E439C9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42372" y="3767769"/>
            <a:ext cx="5890142" cy="2755549"/>
          </a:xfrm>
          <a:prstGeom prst="rect">
            <a:avLst/>
          </a:prstGeom>
        </p:spPr>
      </p:pic>
      <p:pic>
        <p:nvPicPr>
          <p:cNvPr id="16" name="Imagen 15">
            <a:extLst>
              <a:ext uri="{FF2B5EF4-FFF2-40B4-BE49-F238E27FC236}">
                <a16:creationId xmlns:a16="http://schemas.microsoft.com/office/drawing/2014/main" id="{A84BF65F-A4B0-3D55-139D-8DC6F4777DC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25610" y="6333699"/>
            <a:ext cx="4377307" cy="524301"/>
          </a:xfrm>
          <a:prstGeom prst="rect">
            <a:avLst/>
          </a:prstGeom>
        </p:spPr>
      </p:pic>
      <p:pic>
        <p:nvPicPr>
          <p:cNvPr id="18" name="Imagen 17">
            <a:extLst>
              <a:ext uri="{FF2B5EF4-FFF2-40B4-BE49-F238E27FC236}">
                <a16:creationId xmlns:a16="http://schemas.microsoft.com/office/drawing/2014/main" id="{7464738F-5F86-CB11-3FD6-D3E68391A013}"/>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6603610" y="3367828"/>
            <a:ext cx="5346018" cy="2755549"/>
          </a:xfrm>
          <a:prstGeom prst="rect">
            <a:avLst/>
          </a:prstGeom>
        </p:spPr>
      </p:pic>
    </p:spTree>
    <p:extLst>
      <p:ext uri="{BB962C8B-B14F-4D97-AF65-F5344CB8AC3E}">
        <p14:creationId xmlns:p14="http://schemas.microsoft.com/office/powerpoint/2010/main" val="2766936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E884CB-883B-9460-4AAE-45E07BE7FFA1}"/>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6445FD8D-08BE-E60E-2CA7-EBEBB3F82209}"/>
              </a:ext>
            </a:extLst>
          </p:cNvPr>
          <p:cNvSpPr>
            <a:spLocks noGrp="1"/>
          </p:cNvSpPr>
          <p:nvPr>
            <p:ph type="title"/>
          </p:nvPr>
        </p:nvSpPr>
        <p:spPr>
          <a:xfrm>
            <a:off x="473724" y="279465"/>
            <a:ext cx="10377155" cy="656715"/>
          </a:xfrm>
        </p:spPr>
        <p:txBody>
          <a:bodyPr>
            <a:normAutofit fontScale="90000"/>
          </a:bodyPr>
          <a:lstStyle/>
          <a:p>
            <a:r>
              <a:rPr lang="es-ES" sz="4400" dirty="0"/>
              <a:t>A</a:t>
            </a:r>
            <a:r>
              <a:rPr lang="es-ES" sz="4400" b="1" dirty="0"/>
              <a:t>NTIHISTAMÍNICOS</a:t>
            </a:r>
            <a:endParaRPr lang="es-PE" b="1" dirty="0"/>
          </a:p>
        </p:txBody>
      </p:sp>
      <p:sp>
        <p:nvSpPr>
          <p:cNvPr id="10" name="CuadroTexto 9">
            <a:extLst>
              <a:ext uri="{FF2B5EF4-FFF2-40B4-BE49-F238E27FC236}">
                <a16:creationId xmlns:a16="http://schemas.microsoft.com/office/drawing/2014/main" id="{A293379C-2172-AB86-B333-24FE592C584A}"/>
              </a:ext>
            </a:extLst>
          </p:cNvPr>
          <p:cNvSpPr txBox="1"/>
          <p:nvPr/>
        </p:nvSpPr>
        <p:spPr>
          <a:xfrm>
            <a:off x="672029" y="1849071"/>
            <a:ext cx="10668210" cy="646331"/>
          </a:xfrm>
          <a:prstGeom prst="rect">
            <a:avLst/>
          </a:prstGeom>
          <a:noFill/>
        </p:spPr>
        <p:txBody>
          <a:bodyPr wrap="square">
            <a:spAutoFit/>
          </a:bodyPr>
          <a:lstStyle/>
          <a:p>
            <a:r>
              <a:rPr lang="es-ES" sz="1800" b="1" dirty="0"/>
              <a:t>La DIFENHIDRAMINA y la DOXILAMINA, tienen efectos anticolinérgicos importantes y también están contraindicados en adultos mayores debido al riesgo de caídas y confusión.</a:t>
            </a:r>
            <a:endParaRPr lang="es-PE" sz="1800" b="1" dirty="0"/>
          </a:p>
        </p:txBody>
      </p:sp>
      <p:sp>
        <p:nvSpPr>
          <p:cNvPr id="9" name="CuadroTexto 8">
            <a:extLst>
              <a:ext uri="{FF2B5EF4-FFF2-40B4-BE49-F238E27FC236}">
                <a16:creationId xmlns:a16="http://schemas.microsoft.com/office/drawing/2014/main" id="{00065760-B7FF-A6E4-F9DD-6191201D61E0}"/>
              </a:ext>
            </a:extLst>
          </p:cNvPr>
          <p:cNvSpPr txBox="1"/>
          <p:nvPr/>
        </p:nvSpPr>
        <p:spPr>
          <a:xfrm>
            <a:off x="672029" y="1090081"/>
            <a:ext cx="10884665" cy="646331"/>
          </a:xfrm>
          <a:prstGeom prst="rect">
            <a:avLst/>
          </a:prstGeom>
          <a:noFill/>
        </p:spPr>
        <p:txBody>
          <a:bodyPr wrap="square">
            <a:spAutoFit/>
          </a:bodyPr>
          <a:lstStyle/>
          <a:p>
            <a:r>
              <a:rPr lang="es-ES" sz="1800" b="1" dirty="0"/>
              <a:t>En el sistema nervioso central, la Histamina actúa como un neurotransmisor excitador al unirse al receptor H1.</a:t>
            </a:r>
            <a:endParaRPr lang="es-PE" sz="1800" b="1" dirty="0"/>
          </a:p>
        </p:txBody>
      </p:sp>
      <p:sp>
        <p:nvSpPr>
          <p:cNvPr id="12" name="CuadroTexto 11">
            <a:extLst>
              <a:ext uri="{FF2B5EF4-FFF2-40B4-BE49-F238E27FC236}">
                <a16:creationId xmlns:a16="http://schemas.microsoft.com/office/drawing/2014/main" id="{8BEF4A0D-864B-FD9D-B5EC-2147941BB4C2}"/>
              </a:ext>
            </a:extLst>
          </p:cNvPr>
          <p:cNvSpPr txBox="1"/>
          <p:nvPr/>
        </p:nvSpPr>
        <p:spPr>
          <a:xfrm>
            <a:off x="672028" y="2659426"/>
            <a:ext cx="10884665" cy="923330"/>
          </a:xfrm>
          <a:prstGeom prst="rect">
            <a:avLst/>
          </a:prstGeom>
          <a:noFill/>
        </p:spPr>
        <p:txBody>
          <a:bodyPr wrap="square">
            <a:spAutoFit/>
          </a:bodyPr>
          <a:lstStyle/>
          <a:p>
            <a:r>
              <a:rPr lang="es-ES" sz="1800" b="1" dirty="0"/>
              <a:t>Su uso está asociado a somnolencia diurna, alteraciones psicomotoras, delirium, tolerancia con uso repetido, mareos, mucosas resecas, visión borrosa, retención urinaria, estreñimiento entre otros efectos anticolinérgicos.</a:t>
            </a:r>
            <a:endParaRPr lang="es-PE" sz="1800" b="1" dirty="0"/>
          </a:p>
        </p:txBody>
      </p:sp>
      <p:pic>
        <p:nvPicPr>
          <p:cNvPr id="14" name="Imagen 13">
            <a:extLst>
              <a:ext uri="{FF2B5EF4-FFF2-40B4-BE49-F238E27FC236}">
                <a16:creationId xmlns:a16="http://schemas.microsoft.com/office/drawing/2014/main" id="{14EB0418-214F-3B0D-21F9-64EC52DF1DD2}"/>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139304" y="3703587"/>
            <a:ext cx="11417390" cy="2509925"/>
          </a:xfrm>
          <a:prstGeom prst="rect">
            <a:avLst/>
          </a:prstGeom>
        </p:spPr>
      </p:pic>
      <p:sp>
        <p:nvSpPr>
          <p:cNvPr id="5" name="CuadroTexto 4">
            <a:extLst>
              <a:ext uri="{FF2B5EF4-FFF2-40B4-BE49-F238E27FC236}">
                <a16:creationId xmlns:a16="http://schemas.microsoft.com/office/drawing/2014/main" id="{8C005E01-9E70-B7C8-1245-790775079BBE}"/>
              </a:ext>
            </a:extLst>
          </p:cNvPr>
          <p:cNvSpPr txBox="1"/>
          <p:nvPr/>
        </p:nvSpPr>
        <p:spPr>
          <a:xfrm>
            <a:off x="3999123" y="6430585"/>
            <a:ext cx="6377965" cy="307777"/>
          </a:xfrm>
          <a:prstGeom prst="rect">
            <a:avLst/>
          </a:prstGeom>
          <a:noFill/>
        </p:spPr>
        <p:txBody>
          <a:bodyPr wrap="square">
            <a:spAutoFit/>
          </a:bodyPr>
          <a:lstStyle/>
          <a:p>
            <a:pPr algn="ctr"/>
            <a:r>
              <a:rPr lang="en-US" b="1" dirty="0"/>
              <a:t>Prim Care Companion CNS </a:t>
            </a:r>
            <a:r>
              <a:rPr lang="en-US" b="1" dirty="0" err="1"/>
              <a:t>Disord</a:t>
            </a:r>
            <a:r>
              <a:rPr lang="en-US" b="1" dirty="0"/>
              <a:t> 2015;17(6):doi:10.4088/PCC.15r01798</a:t>
            </a:r>
            <a:endParaRPr lang="es-PE" b="1" dirty="0"/>
          </a:p>
        </p:txBody>
      </p:sp>
      <p:pic>
        <p:nvPicPr>
          <p:cNvPr id="3" name="Imagen 2">
            <a:extLst>
              <a:ext uri="{FF2B5EF4-FFF2-40B4-BE49-F238E27FC236}">
                <a16:creationId xmlns:a16="http://schemas.microsoft.com/office/drawing/2014/main" id="{17E5A768-EA8B-183D-AA21-92D6C4346C0E}"/>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0377088" y="5956172"/>
            <a:ext cx="963151" cy="901828"/>
          </a:xfrm>
          <a:prstGeom prst="rect">
            <a:avLst/>
          </a:prstGeom>
          <a:ln>
            <a:noFill/>
          </a:ln>
          <a:effectLst>
            <a:softEdge rad="112500"/>
          </a:effectLst>
        </p:spPr>
      </p:pic>
    </p:spTree>
    <p:extLst>
      <p:ext uri="{BB962C8B-B14F-4D97-AF65-F5344CB8AC3E}">
        <p14:creationId xmlns:p14="http://schemas.microsoft.com/office/powerpoint/2010/main" val="125244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CE5430B-EAF8-AD53-F3DC-FE2A40C972F4}"/>
              </a:ext>
            </a:extLst>
          </p:cNvPr>
          <p:cNvSpPr>
            <a:spLocks noGrp="1"/>
          </p:cNvSpPr>
          <p:nvPr>
            <p:ph type="title"/>
          </p:nvPr>
        </p:nvSpPr>
        <p:spPr>
          <a:xfrm>
            <a:off x="1176785" y="396439"/>
            <a:ext cx="9509760" cy="744850"/>
          </a:xfrm>
        </p:spPr>
        <p:txBody>
          <a:bodyPr/>
          <a:lstStyle/>
          <a:p>
            <a:r>
              <a:rPr lang="es-PE" sz="3200" b="1" dirty="0"/>
              <a:t>ANTIDEPRESIVOS Y ANTIPSICÓTICOS</a:t>
            </a:r>
          </a:p>
        </p:txBody>
      </p:sp>
      <p:sp>
        <p:nvSpPr>
          <p:cNvPr id="4" name="CuadroTexto 3">
            <a:extLst>
              <a:ext uri="{FF2B5EF4-FFF2-40B4-BE49-F238E27FC236}">
                <a16:creationId xmlns:a16="http://schemas.microsoft.com/office/drawing/2014/main" id="{CF3108BF-1EF5-C973-7CED-35373121E3C3}"/>
              </a:ext>
            </a:extLst>
          </p:cNvPr>
          <p:cNvSpPr txBox="1"/>
          <p:nvPr/>
        </p:nvSpPr>
        <p:spPr>
          <a:xfrm>
            <a:off x="811576" y="1298244"/>
            <a:ext cx="10745118" cy="646331"/>
          </a:xfrm>
          <a:prstGeom prst="rect">
            <a:avLst/>
          </a:prstGeom>
          <a:noFill/>
        </p:spPr>
        <p:txBody>
          <a:bodyPr wrap="square">
            <a:spAutoFit/>
          </a:bodyPr>
          <a:lstStyle/>
          <a:p>
            <a:pPr algn="just"/>
            <a:r>
              <a:rPr lang="es-ES" sz="1800" b="1" dirty="0"/>
              <a:t>Los médicos han aprovechado durante mucho tiempo el efecto sedante de muchos psicotrópicos para tratar el insomnio.</a:t>
            </a:r>
            <a:endParaRPr lang="es-PE" sz="1800" b="1" dirty="0"/>
          </a:p>
        </p:txBody>
      </p:sp>
      <p:sp>
        <p:nvSpPr>
          <p:cNvPr id="6" name="CuadroTexto 5">
            <a:extLst>
              <a:ext uri="{FF2B5EF4-FFF2-40B4-BE49-F238E27FC236}">
                <a16:creationId xmlns:a16="http://schemas.microsoft.com/office/drawing/2014/main" id="{2226F9DC-1632-7C62-DFA6-876AE130BE0D}"/>
              </a:ext>
            </a:extLst>
          </p:cNvPr>
          <p:cNvSpPr txBox="1"/>
          <p:nvPr/>
        </p:nvSpPr>
        <p:spPr>
          <a:xfrm>
            <a:off x="811577" y="2088000"/>
            <a:ext cx="10745118" cy="369332"/>
          </a:xfrm>
          <a:prstGeom prst="rect">
            <a:avLst/>
          </a:prstGeom>
          <a:noFill/>
        </p:spPr>
        <p:txBody>
          <a:bodyPr wrap="square">
            <a:spAutoFit/>
          </a:bodyPr>
          <a:lstStyle/>
          <a:p>
            <a:r>
              <a:rPr lang="es-ES" sz="1800" b="1" dirty="0"/>
              <a:t>Los psicotrópicos tienen pocas o ninguna propiedad adversa con su descontinuación.</a:t>
            </a:r>
            <a:endParaRPr lang="es-PE" sz="1800" b="1" dirty="0"/>
          </a:p>
        </p:txBody>
      </p:sp>
      <p:pic>
        <p:nvPicPr>
          <p:cNvPr id="3" name="Imagen 2">
            <a:extLst>
              <a:ext uri="{FF2B5EF4-FFF2-40B4-BE49-F238E27FC236}">
                <a16:creationId xmlns:a16="http://schemas.microsoft.com/office/drawing/2014/main" id="{7FFB4860-BE2A-D63E-0E4C-52661FE4CE7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066077" y="6461561"/>
            <a:ext cx="6620830" cy="329213"/>
          </a:xfrm>
          <a:prstGeom prst="rect">
            <a:avLst/>
          </a:prstGeom>
        </p:spPr>
      </p:pic>
      <p:sp>
        <p:nvSpPr>
          <p:cNvPr id="7" name="CuadroTexto 6">
            <a:extLst>
              <a:ext uri="{FF2B5EF4-FFF2-40B4-BE49-F238E27FC236}">
                <a16:creationId xmlns:a16="http://schemas.microsoft.com/office/drawing/2014/main" id="{F4152862-09A4-301E-6421-70BAC206D645}"/>
              </a:ext>
            </a:extLst>
          </p:cNvPr>
          <p:cNvSpPr txBox="1"/>
          <p:nvPr/>
        </p:nvSpPr>
        <p:spPr>
          <a:xfrm>
            <a:off x="726194" y="2691716"/>
            <a:ext cx="10491730" cy="646331"/>
          </a:xfrm>
          <a:prstGeom prst="rect">
            <a:avLst/>
          </a:prstGeom>
          <a:noFill/>
        </p:spPr>
        <p:txBody>
          <a:bodyPr wrap="square">
            <a:spAutoFit/>
          </a:bodyPr>
          <a:lstStyle/>
          <a:p>
            <a:r>
              <a:rPr lang="es-ES" sz="1800" b="1" dirty="0"/>
              <a:t>Antidepresivos: los tricíclicos (p. ej., amitriptilina, nortriptilina y </a:t>
            </a:r>
            <a:r>
              <a:rPr lang="es-ES" sz="1800" b="1" dirty="0" err="1"/>
              <a:t>doxepina</a:t>
            </a:r>
            <a:r>
              <a:rPr lang="es-ES" sz="1800" b="1" dirty="0"/>
              <a:t>) y los heterocíclicos (p. ej., mirtazapina y trazodona), se recetan comúnmente para tratar el insomnio.</a:t>
            </a:r>
            <a:endParaRPr lang="es-PE" sz="1800" b="1" dirty="0"/>
          </a:p>
        </p:txBody>
      </p:sp>
      <p:pic>
        <p:nvPicPr>
          <p:cNvPr id="12" name="Imagen 11">
            <a:extLst>
              <a:ext uri="{FF2B5EF4-FFF2-40B4-BE49-F238E27FC236}">
                <a16:creationId xmlns:a16="http://schemas.microsoft.com/office/drawing/2014/main" id="{E5AC4B49-03B9-7B97-10BB-D274A46DF975}"/>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3106757" y="3868115"/>
            <a:ext cx="7127913" cy="2400953"/>
          </a:xfrm>
          <a:prstGeom prst="rect">
            <a:avLst/>
          </a:prstGeom>
        </p:spPr>
      </p:pic>
    </p:spTree>
    <p:extLst>
      <p:ext uri="{BB962C8B-B14F-4D97-AF65-F5344CB8AC3E}">
        <p14:creationId xmlns:p14="http://schemas.microsoft.com/office/powerpoint/2010/main" val="664810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250EAF9-C100-885C-D0C2-CD3B2AA9E2DF}"/>
              </a:ext>
            </a:extLst>
          </p:cNvPr>
          <p:cNvSpPr>
            <a:spLocks noGrp="1"/>
          </p:cNvSpPr>
          <p:nvPr>
            <p:ph type="title"/>
          </p:nvPr>
        </p:nvSpPr>
        <p:spPr/>
        <p:txBody>
          <a:bodyPr/>
          <a:lstStyle/>
          <a:p>
            <a:r>
              <a:rPr lang="es-PE" sz="4000" dirty="0"/>
              <a:t>AMITRIPTILINA</a:t>
            </a:r>
          </a:p>
        </p:txBody>
      </p:sp>
      <p:sp>
        <p:nvSpPr>
          <p:cNvPr id="4" name="CuadroTexto 3">
            <a:extLst>
              <a:ext uri="{FF2B5EF4-FFF2-40B4-BE49-F238E27FC236}">
                <a16:creationId xmlns:a16="http://schemas.microsoft.com/office/drawing/2014/main" id="{9DD40EB9-F050-C8D2-D0CA-A5D3F8771597}"/>
              </a:ext>
            </a:extLst>
          </p:cNvPr>
          <p:cNvSpPr txBox="1"/>
          <p:nvPr/>
        </p:nvSpPr>
        <p:spPr>
          <a:xfrm>
            <a:off x="694063" y="1527048"/>
            <a:ext cx="10631277" cy="646331"/>
          </a:xfrm>
          <a:prstGeom prst="rect">
            <a:avLst/>
          </a:prstGeom>
          <a:noFill/>
        </p:spPr>
        <p:txBody>
          <a:bodyPr wrap="square">
            <a:spAutoFit/>
          </a:bodyPr>
          <a:lstStyle/>
          <a:p>
            <a:pPr algn="just"/>
            <a:r>
              <a:rPr lang="es-ES" sz="1800" b="1" dirty="0"/>
              <a:t>Antidepresivo tricíclico, que se ha utilizado fuera de indicación en dosis bajas (10 a 25 mg) para tratar el insomnio.</a:t>
            </a:r>
            <a:endParaRPr lang="es-PE" sz="1800" b="1" dirty="0"/>
          </a:p>
        </p:txBody>
      </p:sp>
      <p:sp>
        <p:nvSpPr>
          <p:cNvPr id="6" name="CuadroTexto 5">
            <a:extLst>
              <a:ext uri="{FF2B5EF4-FFF2-40B4-BE49-F238E27FC236}">
                <a16:creationId xmlns:a16="http://schemas.microsoft.com/office/drawing/2014/main" id="{3C6D74FB-824A-6D39-3737-7ABAF9A8ABF2}"/>
              </a:ext>
            </a:extLst>
          </p:cNvPr>
          <p:cNvSpPr txBox="1"/>
          <p:nvPr/>
        </p:nvSpPr>
        <p:spPr>
          <a:xfrm>
            <a:off x="743637" y="3074435"/>
            <a:ext cx="10532127" cy="646331"/>
          </a:xfrm>
          <a:prstGeom prst="rect">
            <a:avLst/>
          </a:prstGeom>
          <a:noFill/>
        </p:spPr>
        <p:txBody>
          <a:bodyPr wrap="square">
            <a:spAutoFit/>
          </a:bodyPr>
          <a:lstStyle/>
          <a:p>
            <a:pPr algn="just"/>
            <a:r>
              <a:rPr lang="es-ES" sz="1800" b="1" dirty="0"/>
              <a:t>Se utiliza en pacientes con síndromes de dolor, donde puede mejorar indirectamente el sueño al aliviar el dolor. </a:t>
            </a:r>
            <a:endParaRPr lang="es-PE" sz="1800" b="1" dirty="0"/>
          </a:p>
        </p:txBody>
      </p:sp>
      <p:sp>
        <p:nvSpPr>
          <p:cNvPr id="8" name="CuadroTexto 7">
            <a:extLst>
              <a:ext uri="{FF2B5EF4-FFF2-40B4-BE49-F238E27FC236}">
                <a16:creationId xmlns:a16="http://schemas.microsoft.com/office/drawing/2014/main" id="{8CBE6A91-9CCF-FA9C-7E21-42E3D3445306}"/>
              </a:ext>
            </a:extLst>
          </p:cNvPr>
          <p:cNvSpPr txBox="1"/>
          <p:nvPr/>
        </p:nvSpPr>
        <p:spPr>
          <a:xfrm>
            <a:off x="694064" y="2292018"/>
            <a:ext cx="10774496" cy="646331"/>
          </a:xfrm>
          <a:prstGeom prst="rect">
            <a:avLst/>
          </a:prstGeom>
          <a:noFill/>
        </p:spPr>
        <p:txBody>
          <a:bodyPr wrap="square">
            <a:spAutoFit/>
          </a:bodyPr>
          <a:lstStyle/>
          <a:p>
            <a:pPr algn="just"/>
            <a:r>
              <a:rPr lang="es-ES" sz="1800" b="1" dirty="0"/>
              <a:t>Actúa principalmente sobre los receptores H1 de histamina, aunque es probable que tenga cierto antagonismo serotoninérgico y colinérgico.</a:t>
            </a:r>
            <a:endParaRPr lang="es-PE" sz="1800" b="1" dirty="0"/>
          </a:p>
        </p:txBody>
      </p:sp>
      <p:sp>
        <p:nvSpPr>
          <p:cNvPr id="5" name="CuadroTexto 4">
            <a:extLst>
              <a:ext uri="{FF2B5EF4-FFF2-40B4-BE49-F238E27FC236}">
                <a16:creationId xmlns:a16="http://schemas.microsoft.com/office/drawing/2014/main" id="{C19D7894-6B60-CAEB-8350-A3E11E9FC8A8}"/>
              </a:ext>
            </a:extLst>
          </p:cNvPr>
          <p:cNvSpPr txBox="1"/>
          <p:nvPr/>
        </p:nvSpPr>
        <p:spPr>
          <a:xfrm>
            <a:off x="694063" y="3856852"/>
            <a:ext cx="10774497" cy="646331"/>
          </a:xfrm>
          <a:prstGeom prst="rect">
            <a:avLst/>
          </a:prstGeom>
          <a:noFill/>
        </p:spPr>
        <p:txBody>
          <a:bodyPr wrap="square">
            <a:spAutoFit/>
          </a:bodyPr>
          <a:lstStyle/>
          <a:p>
            <a:pPr algn="just"/>
            <a:r>
              <a:rPr lang="es-ES" sz="1800" b="1" dirty="0"/>
              <a:t>En dosis más altas, los efectos anticolinérgicos son comunes y pueden incluir retención urinaria, estreñimiento, boca seca, visión borrosa, hipotensión ortostática y confusión.</a:t>
            </a:r>
            <a:endParaRPr lang="es-PE" sz="1800" b="1" dirty="0"/>
          </a:p>
        </p:txBody>
      </p:sp>
      <p:pic>
        <p:nvPicPr>
          <p:cNvPr id="3" name="Imagen 2">
            <a:extLst>
              <a:ext uri="{FF2B5EF4-FFF2-40B4-BE49-F238E27FC236}">
                <a16:creationId xmlns:a16="http://schemas.microsoft.com/office/drawing/2014/main" id="{933C6F7E-92CB-F8BD-1008-92CF31829FA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357182" y="4767587"/>
            <a:ext cx="2674976" cy="1783317"/>
          </a:xfrm>
          <a:prstGeom prst="rect">
            <a:avLst/>
          </a:prstGeom>
          <a:ln>
            <a:noFill/>
          </a:ln>
          <a:effectLst>
            <a:softEdge rad="112500"/>
          </a:effectLst>
        </p:spPr>
      </p:pic>
      <p:pic>
        <p:nvPicPr>
          <p:cNvPr id="7" name="Imagen 6">
            <a:extLst>
              <a:ext uri="{FF2B5EF4-FFF2-40B4-BE49-F238E27FC236}">
                <a16:creationId xmlns:a16="http://schemas.microsoft.com/office/drawing/2014/main" id="{786AA376-2A88-5793-88DF-A74F43EC154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628273" y="4662226"/>
            <a:ext cx="2343811" cy="1875049"/>
          </a:xfrm>
          <a:prstGeom prst="rect">
            <a:avLst/>
          </a:prstGeom>
          <a:ln>
            <a:noFill/>
          </a:ln>
          <a:effectLst>
            <a:softEdge rad="112500"/>
          </a:effectLst>
        </p:spPr>
      </p:pic>
    </p:spTree>
    <p:extLst>
      <p:ext uri="{BB962C8B-B14F-4D97-AF65-F5344CB8AC3E}">
        <p14:creationId xmlns:p14="http://schemas.microsoft.com/office/powerpoint/2010/main" val="344366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CE1582A-C2FC-1EBB-D2B5-CF5F37774FBF}"/>
              </a:ext>
            </a:extLst>
          </p:cNvPr>
          <p:cNvSpPr>
            <a:spLocks noGrp="1"/>
          </p:cNvSpPr>
          <p:nvPr>
            <p:ph type="title"/>
          </p:nvPr>
        </p:nvSpPr>
        <p:spPr/>
        <p:txBody>
          <a:bodyPr/>
          <a:lstStyle/>
          <a:p>
            <a:r>
              <a:rPr lang="es-PE" sz="3600" dirty="0"/>
              <a:t>MIRTAZAPINA</a:t>
            </a:r>
          </a:p>
        </p:txBody>
      </p:sp>
      <p:sp>
        <p:nvSpPr>
          <p:cNvPr id="4" name="CuadroTexto 3">
            <a:extLst>
              <a:ext uri="{FF2B5EF4-FFF2-40B4-BE49-F238E27FC236}">
                <a16:creationId xmlns:a16="http://schemas.microsoft.com/office/drawing/2014/main" id="{EA2A7F74-054E-FFE7-3BF9-6EE89ABCBEC8}"/>
              </a:ext>
            </a:extLst>
          </p:cNvPr>
          <p:cNvSpPr txBox="1"/>
          <p:nvPr/>
        </p:nvSpPr>
        <p:spPr>
          <a:xfrm>
            <a:off x="800100" y="1690555"/>
            <a:ext cx="10744200" cy="923330"/>
          </a:xfrm>
          <a:prstGeom prst="rect">
            <a:avLst/>
          </a:prstGeom>
          <a:noFill/>
        </p:spPr>
        <p:txBody>
          <a:bodyPr wrap="square">
            <a:spAutoFit/>
          </a:bodyPr>
          <a:lstStyle/>
          <a:p>
            <a:pPr algn="just"/>
            <a:r>
              <a:rPr lang="es-ES" sz="1800" b="1" dirty="0"/>
              <a:t>Un antidepresivo con un fuerte antagonismo5-HT2, pocas interacciones farmacológicas y propiedades estimulantes del apetito, se utiliza a menudo para tratar el insomnio, particularmente en pacientes con depresión.</a:t>
            </a:r>
            <a:endParaRPr lang="es-PE" sz="1800" b="1" dirty="0"/>
          </a:p>
        </p:txBody>
      </p:sp>
      <p:sp>
        <p:nvSpPr>
          <p:cNvPr id="6" name="CuadroTexto 5">
            <a:extLst>
              <a:ext uri="{FF2B5EF4-FFF2-40B4-BE49-F238E27FC236}">
                <a16:creationId xmlns:a16="http://schemas.microsoft.com/office/drawing/2014/main" id="{89C3BDEE-DA1D-EA01-AC8D-130B387F7864}"/>
              </a:ext>
            </a:extLst>
          </p:cNvPr>
          <p:cNvSpPr txBox="1"/>
          <p:nvPr/>
        </p:nvSpPr>
        <p:spPr>
          <a:xfrm>
            <a:off x="800100" y="2970089"/>
            <a:ext cx="10744200" cy="646331"/>
          </a:xfrm>
          <a:prstGeom prst="rect">
            <a:avLst/>
          </a:prstGeom>
          <a:noFill/>
        </p:spPr>
        <p:txBody>
          <a:bodyPr wrap="square">
            <a:spAutoFit/>
          </a:bodyPr>
          <a:lstStyle/>
          <a:p>
            <a:pPr algn="just"/>
            <a:r>
              <a:rPr lang="es-ES" sz="1800" b="1" dirty="0"/>
              <a:t>Mejora en la latencia del sueño, la eficiencia del sueño y una disminución de los despertares después de 2 semanas de tratamiento.</a:t>
            </a:r>
            <a:endParaRPr lang="es-PE" sz="1800" b="1" dirty="0"/>
          </a:p>
        </p:txBody>
      </p:sp>
      <p:sp>
        <p:nvSpPr>
          <p:cNvPr id="8" name="CuadroTexto 7">
            <a:extLst>
              <a:ext uri="{FF2B5EF4-FFF2-40B4-BE49-F238E27FC236}">
                <a16:creationId xmlns:a16="http://schemas.microsoft.com/office/drawing/2014/main" id="{78D6243A-4DED-BC56-D3DD-288D4BB0B670}"/>
              </a:ext>
            </a:extLst>
          </p:cNvPr>
          <p:cNvSpPr txBox="1"/>
          <p:nvPr/>
        </p:nvSpPr>
        <p:spPr>
          <a:xfrm>
            <a:off x="800100" y="3853025"/>
            <a:ext cx="10744200" cy="369332"/>
          </a:xfrm>
          <a:prstGeom prst="rect">
            <a:avLst/>
          </a:prstGeom>
          <a:noFill/>
        </p:spPr>
        <p:txBody>
          <a:bodyPr wrap="square">
            <a:spAutoFit/>
          </a:bodyPr>
          <a:lstStyle/>
          <a:p>
            <a:r>
              <a:rPr lang="es-ES" sz="1800" b="1" dirty="0"/>
              <a:t>No se recomienda para el tratamiento del insomnio en pacientes que no tienen depresión.</a:t>
            </a:r>
            <a:endParaRPr lang="es-PE" sz="1800" b="1" dirty="0"/>
          </a:p>
        </p:txBody>
      </p:sp>
      <p:pic>
        <p:nvPicPr>
          <p:cNvPr id="3" name="Imagen 2">
            <a:extLst>
              <a:ext uri="{FF2B5EF4-FFF2-40B4-BE49-F238E27FC236}">
                <a16:creationId xmlns:a16="http://schemas.microsoft.com/office/drawing/2014/main" id="{FB00F6AF-BA82-1A6B-DE36-F74C37841C38}"/>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7658100" y="4275770"/>
            <a:ext cx="1599799" cy="2401537"/>
          </a:xfrm>
          <a:prstGeom prst="rect">
            <a:avLst/>
          </a:prstGeom>
          <a:ln>
            <a:noFill/>
          </a:ln>
          <a:effectLst>
            <a:softEdge rad="112500"/>
          </a:effectLst>
        </p:spPr>
      </p:pic>
      <p:pic>
        <p:nvPicPr>
          <p:cNvPr id="5" name="Imagen 4">
            <a:extLst>
              <a:ext uri="{FF2B5EF4-FFF2-40B4-BE49-F238E27FC236}">
                <a16:creationId xmlns:a16="http://schemas.microsoft.com/office/drawing/2014/main" id="{58F8A0D5-FCDC-9E45-F545-2C5A94CC9D45}"/>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4137660" y="4222357"/>
            <a:ext cx="3131820" cy="2401537"/>
          </a:xfrm>
          <a:prstGeom prst="rect">
            <a:avLst/>
          </a:prstGeom>
          <a:ln>
            <a:noFill/>
          </a:ln>
          <a:effectLst>
            <a:softEdge rad="112500"/>
          </a:effectLst>
        </p:spPr>
      </p:pic>
    </p:spTree>
    <p:extLst>
      <p:ext uri="{BB962C8B-B14F-4D97-AF65-F5344CB8AC3E}">
        <p14:creationId xmlns:p14="http://schemas.microsoft.com/office/powerpoint/2010/main" val="2898835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F6AE24-548D-F4D4-A11F-8D07FAB8EAAD}"/>
              </a:ext>
            </a:extLst>
          </p:cNvPr>
          <p:cNvSpPr>
            <a:spLocks noGrp="1"/>
          </p:cNvSpPr>
          <p:nvPr>
            <p:ph type="title"/>
          </p:nvPr>
        </p:nvSpPr>
        <p:spPr>
          <a:xfrm>
            <a:off x="4618637" y="407444"/>
            <a:ext cx="2669020" cy="788918"/>
          </a:xfrm>
        </p:spPr>
        <p:txBody>
          <a:bodyPr/>
          <a:lstStyle/>
          <a:p>
            <a:pPr algn="ctr"/>
            <a:r>
              <a:rPr lang="es-PE" sz="4000" dirty="0"/>
              <a:t>DOXEPINA</a:t>
            </a:r>
            <a:endParaRPr lang="es-PE" dirty="0"/>
          </a:p>
        </p:txBody>
      </p:sp>
      <p:sp>
        <p:nvSpPr>
          <p:cNvPr id="4" name="CuadroTexto 3">
            <a:extLst>
              <a:ext uri="{FF2B5EF4-FFF2-40B4-BE49-F238E27FC236}">
                <a16:creationId xmlns:a16="http://schemas.microsoft.com/office/drawing/2014/main" id="{F08EBEB1-C2A9-9861-C0C9-4E3BED4FFD83}"/>
              </a:ext>
            </a:extLst>
          </p:cNvPr>
          <p:cNvSpPr txBox="1"/>
          <p:nvPr/>
        </p:nvSpPr>
        <p:spPr>
          <a:xfrm>
            <a:off x="649995" y="1196362"/>
            <a:ext cx="10895682" cy="1477328"/>
          </a:xfrm>
          <a:prstGeom prst="rect">
            <a:avLst/>
          </a:prstGeom>
          <a:noFill/>
        </p:spPr>
        <p:txBody>
          <a:bodyPr wrap="square">
            <a:spAutoFit/>
          </a:bodyPr>
          <a:lstStyle/>
          <a:p>
            <a:pPr marL="285750" indent="-285750" algn="just">
              <a:buFont typeface="Wingdings" panose="05000000000000000000" pitchFamily="2" charset="2"/>
              <a:buChar char="Ø"/>
            </a:pPr>
            <a:r>
              <a:rPr lang="es-ES" sz="1800" b="1" dirty="0"/>
              <a:t>Es un antidepresivo tricíclico que tiene una alta afinidad por los receptores histaminérgicos (H1) en dosis bajas(&lt;10 mg), actuando eficazmente como antagonista selectivo del receptor H1.</a:t>
            </a:r>
          </a:p>
          <a:p>
            <a:pPr marL="285750" indent="-285750" algn="just">
              <a:buFont typeface="Wingdings" panose="05000000000000000000" pitchFamily="2" charset="2"/>
              <a:buChar char="Ø"/>
            </a:pPr>
            <a:r>
              <a:rPr lang="es-ES" sz="1800" b="1" dirty="0"/>
              <a:t>Es el único antidepresivo aprobado por la FDA para el  insomnio. </a:t>
            </a:r>
          </a:p>
          <a:p>
            <a:pPr marL="285750" indent="-285750" algn="just">
              <a:buFont typeface="Wingdings" panose="05000000000000000000" pitchFamily="2" charset="2"/>
              <a:buChar char="Ø"/>
            </a:pPr>
            <a:r>
              <a:rPr lang="es-ES" sz="1800" b="1" dirty="0"/>
              <a:t>Está indicado (dosis de 3 o 6 mg) para pacientes que tienen dificultad para permanecer dormidos o que experimentan despertares tempranos por la mañana.</a:t>
            </a:r>
            <a:endParaRPr lang="es-PE" sz="1800" b="1" dirty="0"/>
          </a:p>
        </p:txBody>
      </p:sp>
      <p:pic>
        <p:nvPicPr>
          <p:cNvPr id="6" name="Imagen 5">
            <a:extLst>
              <a:ext uri="{FF2B5EF4-FFF2-40B4-BE49-F238E27FC236}">
                <a16:creationId xmlns:a16="http://schemas.microsoft.com/office/drawing/2014/main" id="{40FDEB13-03D9-5F62-97B5-F409716D3179}"/>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360618" y="2827746"/>
            <a:ext cx="11185059" cy="2357611"/>
          </a:xfrm>
          <a:prstGeom prst="rect">
            <a:avLst/>
          </a:prstGeom>
        </p:spPr>
      </p:pic>
    </p:spTree>
    <p:extLst>
      <p:ext uri="{BB962C8B-B14F-4D97-AF65-F5344CB8AC3E}">
        <p14:creationId xmlns:p14="http://schemas.microsoft.com/office/powerpoint/2010/main" val="497413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166518-6E4A-5B66-2551-2C853F31C6A6}"/>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96CD7667-BEA3-79AC-3AC1-4910AF92713A}"/>
              </a:ext>
            </a:extLst>
          </p:cNvPr>
          <p:cNvSpPr>
            <a:spLocks noGrp="1"/>
          </p:cNvSpPr>
          <p:nvPr>
            <p:ph type="title"/>
          </p:nvPr>
        </p:nvSpPr>
        <p:spPr>
          <a:xfrm>
            <a:off x="1308069" y="253388"/>
            <a:ext cx="2669020" cy="788918"/>
          </a:xfrm>
        </p:spPr>
        <p:txBody>
          <a:bodyPr/>
          <a:lstStyle/>
          <a:p>
            <a:pPr algn="ctr"/>
            <a:r>
              <a:rPr lang="es-PE" sz="4000" dirty="0"/>
              <a:t>DOXEPINA</a:t>
            </a:r>
            <a:endParaRPr lang="es-PE" dirty="0"/>
          </a:p>
        </p:txBody>
      </p:sp>
      <p:pic>
        <p:nvPicPr>
          <p:cNvPr id="5" name="Imagen 4">
            <a:extLst>
              <a:ext uri="{FF2B5EF4-FFF2-40B4-BE49-F238E27FC236}">
                <a16:creationId xmlns:a16="http://schemas.microsoft.com/office/drawing/2014/main" id="{7F3D5024-C8C5-1EA1-85C1-A76C0A10F80F}"/>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716096" y="1111161"/>
            <a:ext cx="4759287" cy="4219460"/>
          </a:xfrm>
          <a:prstGeom prst="rect">
            <a:avLst/>
          </a:prstGeom>
        </p:spPr>
      </p:pic>
      <p:sp>
        <p:nvSpPr>
          <p:cNvPr id="8" name="CuadroTexto 7">
            <a:extLst>
              <a:ext uri="{FF2B5EF4-FFF2-40B4-BE49-F238E27FC236}">
                <a16:creationId xmlns:a16="http://schemas.microsoft.com/office/drawing/2014/main" id="{416D7F85-6EAD-48D7-4CF1-1FCE3EBCA582}"/>
              </a:ext>
            </a:extLst>
          </p:cNvPr>
          <p:cNvSpPr txBox="1"/>
          <p:nvPr/>
        </p:nvSpPr>
        <p:spPr>
          <a:xfrm>
            <a:off x="8776770" y="6386895"/>
            <a:ext cx="3415230" cy="369332"/>
          </a:xfrm>
          <a:prstGeom prst="rect">
            <a:avLst/>
          </a:prstGeom>
          <a:noFill/>
        </p:spPr>
        <p:txBody>
          <a:bodyPr wrap="square">
            <a:spAutoFit/>
          </a:bodyPr>
          <a:lstStyle/>
          <a:p>
            <a:r>
              <a:rPr lang="es-PE" i="1" dirty="0"/>
              <a:t>SLEEP 2010;33(11):1553-1561.</a:t>
            </a:r>
          </a:p>
        </p:txBody>
      </p:sp>
      <p:pic>
        <p:nvPicPr>
          <p:cNvPr id="10" name="Imagen 9">
            <a:extLst>
              <a:ext uri="{FF2B5EF4-FFF2-40B4-BE49-F238E27FC236}">
                <a16:creationId xmlns:a16="http://schemas.microsoft.com/office/drawing/2014/main" id="{E8F016D5-B419-031C-EA35-97A25ECD9AE8}"/>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5821222" y="253388"/>
            <a:ext cx="5911095" cy="5869369"/>
          </a:xfrm>
          <a:prstGeom prst="rect">
            <a:avLst/>
          </a:prstGeom>
        </p:spPr>
      </p:pic>
    </p:spTree>
    <p:extLst>
      <p:ext uri="{BB962C8B-B14F-4D97-AF65-F5344CB8AC3E}">
        <p14:creationId xmlns:p14="http://schemas.microsoft.com/office/powerpoint/2010/main" val="4196736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34E51A5C-1AF9-3182-B8E8-467B28828508}"/>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593074" y="341522"/>
            <a:ext cx="11005851" cy="2985571"/>
          </a:xfrm>
          <a:prstGeom prst="rect">
            <a:avLst/>
          </a:prstGeom>
        </p:spPr>
      </p:pic>
      <p:sp>
        <p:nvSpPr>
          <p:cNvPr id="5" name="CuadroTexto 4">
            <a:extLst>
              <a:ext uri="{FF2B5EF4-FFF2-40B4-BE49-F238E27FC236}">
                <a16:creationId xmlns:a16="http://schemas.microsoft.com/office/drawing/2014/main" id="{C384296E-14F4-35BD-A020-68AC2DB7FEE4}"/>
              </a:ext>
            </a:extLst>
          </p:cNvPr>
          <p:cNvSpPr txBox="1"/>
          <p:nvPr/>
        </p:nvSpPr>
        <p:spPr>
          <a:xfrm>
            <a:off x="649995" y="3748489"/>
            <a:ext cx="10620261" cy="923330"/>
          </a:xfrm>
          <a:prstGeom prst="rect">
            <a:avLst/>
          </a:prstGeom>
          <a:noFill/>
        </p:spPr>
        <p:txBody>
          <a:bodyPr wrap="square">
            <a:spAutoFit/>
          </a:bodyPr>
          <a:lstStyle/>
          <a:p>
            <a:pPr algn="just"/>
            <a:r>
              <a:rPr lang="es-ES" sz="1800" b="1" dirty="0"/>
              <a:t>A dosis bajas(&lt; 10 mg diarios) en poblaciones mayores (≥ 65 años) mostraron que tenía una ventaja sobre el placebo para el mantenimiento y la duración del sueño, pero no para la iniciación del sueño.</a:t>
            </a:r>
            <a:endParaRPr lang="es-PE" sz="1800" b="1" dirty="0"/>
          </a:p>
        </p:txBody>
      </p:sp>
    </p:spTree>
    <p:extLst>
      <p:ext uri="{BB962C8B-B14F-4D97-AF65-F5344CB8AC3E}">
        <p14:creationId xmlns:p14="http://schemas.microsoft.com/office/powerpoint/2010/main" val="3037790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F43F46-0BC8-19C4-6E96-ED493CFFE351}"/>
              </a:ext>
            </a:extLst>
          </p:cNvPr>
          <p:cNvSpPr>
            <a:spLocks noGrp="1"/>
          </p:cNvSpPr>
          <p:nvPr>
            <p:ph type="title"/>
          </p:nvPr>
        </p:nvSpPr>
        <p:spPr>
          <a:xfrm>
            <a:off x="960000" y="593366"/>
            <a:ext cx="10272000" cy="1037129"/>
          </a:xfrm>
        </p:spPr>
        <p:txBody>
          <a:bodyPr/>
          <a:lstStyle/>
          <a:p>
            <a:r>
              <a:rPr lang="es-PE" sz="6000" dirty="0"/>
              <a:t>EPIDEMIOLOGÍA</a:t>
            </a:r>
          </a:p>
        </p:txBody>
      </p:sp>
      <p:sp>
        <p:nvSpPr>
          <p:cNvPr id="3" name="CuadroTexto 2">
            <a:extLst>
              <a:ext uri="{FF2B5EF4-FFF2-40B4-BE49-F238E27FC236}">
                <a16:creationId xmlns:a16="http://schemas.microsoft.com/office/drawing/2014/main" id="{49AF3237-FA71-F7B1-C5E7-4DCF5C455569}"/>
              </a:ext>
            </a:extLst>
          </p:cNvPr>
          <p:cNvSpPr txBox="1"/>
          <p:nvPr/>
        </p:nvSpPr>
        <p:spPr>
          <a:xfrm>
            <a:off x="793214" y="1850834"/>
            <a:ext cx="10438786" cy="1200329"/>
          </a:xfrm>
          <a:prstGeom prst="rect">
            <a:avLst/>
          </a:prstGeom>
          <a:noFill/>
        </p:spPr>
        <p:txBody>
          <a:bodyPr wrap="square" rtlCol="0">
            <a:spAutoFit/>
          </a:bodyPr>
          <a:lstStyle/>
          <a:p>
            <a:pPr marL="285750" indent="-285750">
              <a:buFont typeface="Arial" panose="020B0604020202020204" pitchFamily="34" charset="0"/>
              <a:buChar char="•"/>
            </a:pPr>
            <a:r>
              <a:rPr lang="es-PE" sz="1800" b="1" dirty="0"/>
              <a:t>OCURRE H</a:t>
            </a:r>
            <a:r>
              <a:rPr lang="es-ES" sz="1800" b="1" dirty="0"/>
              <a:t>ASTA UN TERCIO DE LA POBLACIÓN ADULTA EN TODO EL MUNDO. </a:t>
            </a:r>
          </a:p>
          <a:p>
            <a:pPr marL="285750" indent="-285750">
              <a:buFont typeface="Arial" panose="020B0604020202020204" pitchFamily="34" charset="0"/>
              <a:buChar char="•"/>
            </a:pPr>
            <a:r>
              <a:rPr lang="es-ES" sz="1800" b="1" dirty="0"/>
              <a:t>HASTA EL 50%DE LOS ADULTOS MAYORES PUEDEN TENER DIFICULTAD PARA INICIAR O MANTENER EL SUEÑO,</a:t>
            </a:r>
          </a:p>
          <a:p>
            <a:pPr marL="285750" indent="-285750">
              <a:buFont typeface="Arial" panose="020B0604020202020204" pitchFamily="34" charset="0"/>
              <a:buChar char="•"/>
            </a:pPr>
            <a:r>
              <a:rPr lang="es-ES" sz="1800" b="1" dirty="0"/>
              <a:t>ENTRE EL 12% Y EL 20% CUMPLEN LOS CRITERIOS DE INSOMNIO.</a:t>
            </a:r>
            <a:endParaRPr lang="es-PE" sz="1800" b="1" dirty="0"/>
          </a:p>
        </p:txBody>
      </p:sp>
      <p:sp>
        <p:nvSpPr>
          <p:cNvPr id="4" name="CuadroTexto 3">
            <a:extLst>
              <a:ext uri="{FF2B5EF4-FFF2-40B4-BE49-F238E27FC236}">
                <a16:creationId xmlns:a16="http://schemas.microsoft.com/office/drawing/2014/main" id="{30F4967A-7D3F-5E1F-E7CF-827803416288}"/>
              </a:ext>
            </a:extLst>
          </p:cNvPr>
          <p:cNvSpPr txBox="1"/>
          <p:nvPr/>
        </p:nvSpPr>
        <p:spPr>
          <a:xfrm>
            <a:off x="4961737" y="6538230"/>
            <a:ext cx="6616990" cy="276999"/>
          </a:xfrm>
          <a:prstGeom prst="rect">
            <a:avLst/>
          </a:prstGeom>
          <a:noFill/>
        </p:spPr>
        <p:txBody>
          <a:bodyPr wrap="square">
            <a:spAutoFit/>
          </a:bodyPr>
          <a:lstStyle/>
          <a:p>
            <a:r>
              <a:rPr lang="en-US" sz="1200" b="1" i="1" dirty="0"/>
              <a:t>CLEVELAND CLINIC JOURNAL OF MEDICINE VOLUME 92 • NUMBER 1 JANUARY 2025</a:t>
            </a:r>
            <a:endParaRPr lang="es-PE" sz="1200" b="1" i="1" dirty="0"/>
          </a:p>
        </p:txBody>
      </p:sp>
      <p:pic>
        <p:nvPicPr>
          <p:cNvPr id="6" name="Imagen 5">
            <a:extLst>
              <a:ext uri="{FF2B5EF4-FFF2-40B4-BE49-F238E27FC236}">
                <a16:creationId xmlns:a16="http://schemas.microsoft.com/office/drawing/2014/main" id="{7A655F78-F4DB-6D88-B52A-974454C8BA1A}"/>
              </a:ext>
            </a:extLst>
          </p:cNvPr>
          <p:cNvPicPr>
            <a:picLocks noChangeAspect="1"/>
          </p:cNvPicPr>
          <p:nvPr/>
        </p:nvPicPr>
        <p:blipFill>
          <a:blip r:embed="rId2"/>
          <a:stretch>
            <a:fillRect/>
          </a:stretch>
        </p:blipFill>
        <p:spPr>
          <a:xfrm>
            <a:off x="7270811" y="3702639"/>
            <a:ext cx="3961189" cy="2561995"/>
          </a:xfrm>
          <a:prstGeom prst="rect">
            <a:avLst/>
          </a:prstGeom>
        </p:spPr>
      </p:pic>
    </p:spTree>
    <p:extLst>
      <p:ext uri="{BB962C8B-B14F-4D97-AF65-F5344CB8AC3E}">
        <p14:creationId xmlns:p14="http://schemas.microsoft.com/office/powerpoint/2010/main" val="3800076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DBCE8B1-E384-EE21-0BA5-A8C6CADF3F6B}"/>
              </a:ext>
            </a:extLst>
          </p:cNvPr>
          <p:cNvSpPr>
            <a:spLocks noGrp="1"/>
          </p:cNvSpPr>
          <p:nvPr>
            <p:ph type="title"/>
          </p:nvPr>
        </p:nvSpPr>
        <p:spPr>
          <a:xfrm>
            <a:off x="803313" y="596313"/>
            <a:ext cx="10272000" cy="763600"/>
          </a:xfrm>
        </p:spPr>
        <p:txBody>
          <a:bodyPr/>
          <a:lstStyle/>
          <a:p>
            <a:r>
              <a:rPr lang="es-PE" sz="4000"/>
              <a:t>QUETIAPINA</a:t>
            </a:r>
            <a:endParaRPr lang="es-PE" sz="4000" dirty="0"/>
          </a:p>
        </p:txBody>
      </p:sp>
      <p:sp>
        <p:nvSpPr>
          <p:cNvPr id="4" name="CuadroTexto 3">
            <a:extLst>
              <a:ext uri="{FF2B5EF4-FFF2-40B4-BE49-F238E27FC236}">
                <a16:creationId xmlns:a16="http://schemas.microsoft.com/office/drawing/2014/main" id="{FCD33D03-06F6-CA54-9B5D-B9CDEB398B56}"/>
              </a:ext>
            </a:extLst>
          </p:cNvPr>
          <p:cNvSpPr txBox="1"/>
          <p:nvPr/>
        </p:nvSpPr>
        <p:spPr>
          <a:xfrm>
            <a:off x="574503" y="2237919"/>
            <a:ext cx="11116020" cy="923330"/>
          </a:xfrm>
          <a:prstGeom prst="rect">
            <a:avLst/>
          </a:prstGeom>
          <a:noFill/>
        </p:spPr>
        <p:txBody>
          <a:bodyPr wrap="square">
            <a:spAutoFit/>
          </a:bodyPr>
          <a:lstStyle/>
          <a:p>
            <a:pPr algn="just"/>
            <a:r>
              <a:rPr lang="es-ES" sz="1800" b="1" dirty="0"/>
              <a:t>Este antipsicótico atípico se han utilizado para tratar el insomnio a pesar de la escasa evidencia de ensayos controlados. Los antipsicóticos pueden causar efectos secundarios metabólicos, síntomas extrapiramidales y discinesia tardía</a:t>
            </a:r>
            <a:endParaRPr lang="es-PE" sz="1800" b="1" dirty="0"/>
          </a:p>
        </p:txBody>
      </p:sp>
      <p:sp>
        <p:nvSpPr>
          <p:cNvPr id="6" name="CuadroTexto 5">
            <a:extLst>
              <a:ext uri="{FF2B5EF4-FFF2-40B4-BE49-F238E27FC236}">
                <a16:creationId xmlns:a16="http://schemas.microsoft.com/office/drawing/2014/main" id="{B6B086DD-6234-5E9B-4FB6-C96B62340B0B}"/>
              </a:ext>
            </a:extLst>
          </p:cNvPr>
          <p:cNvSpPr txBox="1"/>
          <p:nvPr/>
        </p:nvSpPr>
        <p:spPr>
          <a:xfrm>
            <a:off x="683046" y="3277087"/>
            <a:ext cx="10548954" cy="923330"/>
          </a:xfrm>
          <a:prstGeom prst="rect">
            <a:avLst/>
          </a:prstGeom>
          <a:noFill/>
        </p:spPr>
        <p:txBody>
          <a:bodyPr wrap="square">
            <a:spAutoFit/>
          </a:bodyPr>
          <a:lstStyle/>
          <a:p>
            <a:pPr algn="just"/>
            <a:r>
              <a:rPr lang="es-ES" sz="1800" b="1" dirty="0"/>
              <a:t>En los adultos mayores, tienen un mayor riesgo de accidente cerebrovascular y muerte cardíaca súbita. Dados estos efectos potenciales, los antipsicóticos no deben utilizarse para tratar el insomnio en ausencia de una indicación primaria como la psicosis.</a:t>
            </a:r>
            <a:endParaRPr lang="es-PE" sz="1800" b="1" dirty="0"/>
          </a:p>
        </p:txBody>
      </p:sp>
      <p:sp>
        <p:nvSpPr>
          <p:cNvPr id="5" name="CuadroTexto 4">
            <a:extLst>
              <a:ext uri="{FF2B5EF4-FFF2-40B4-BE49-F238E27FC236}">
                <a16:creationId xmlns:a16="http://schemas.microsoft.com/office/drawing/2014/main" id="{D0E39064-164B-6745-E98C-F505CFB4644C}"/>
              </a:ext>
            </a:extLst>
          </p:cNvPr>
          <p:cNvSpPr txBox="1"/>
          <p:nvPr/>
        </p:nvSpPr>
        <p:spPr>
          <a:xfrm>
            <a:off x="544719" y="1453206"/>
            <a:ext cx="10978923" cy="646331"/>
          </a:xfrm>
          <a:prstGeom prst="rect">
            <a:avLst/>
          </a:prstGeom>
          <a:noFill/>
        </p:spPr>
        <p:txBody>
          <a:bodyPr wrap="square">
            <a:spAutoFit/>
          </a:bodyPr>
          <a:lstStyle/>
          <a:p>
            <a:pPr algn="just"/>
            <a:r>
              <a:rPr lang="es-ES" sz="1800" b="1" dirty="0"/>
              <a:t>Es un fármaco sedante heterocíclico aprobado para el tratamiento de la esquizofrenia y el trastorno bipolar,</a:t>
            </a:r>
            <a:endParaRPr lang="es-PE" sz="1800" b="1" dirty="0"/>
          </a:p>
        </p:txBody>
      </p:sp>
      <p:pic>
        <p:nvPicPr>
          <p:cNvPr id="7" name="Imagen 6">
            <a:extLst>
              <a:ext uri="{FF2B5EF4-FFF2-40B4-BE49-F238E27FC236}">
                <a16:creationId xmlns:a16="http://schemas.microsoft.com/office/drawing/2014/main" id="{F214FA73-92BC-4332-0D0E-36CD7ED9C20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069693" y="6448267"/>
            <a:ext cx="6620830" cy="329213"/>
          </a:xfrm>
          <a:prstGeom prst="rect">
            <a:avLst/>
          </a:prstGeom>
        </p:spPr>
      </p:pic>
      <p:pic>
        <p:nvPicPr>
          <p:cNvPr id="8" name="Imagen 7">
            <a:extLst>
              <a:ext uri="{FF2B5EF4-FFF2-40B4-BE49-F238E27FC236}">
                <a16:creationId xmlns:a16="http://schemas.microsoft.com/office/drawing/2014/main" id="{30263053-381D-8E0E-8A18-4E88557C22C0}"/>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7590622" y="4494881"/>
            <a:ext cx="3003722" cy="13031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323100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548F43B-BE4B-F3A4-C8D5-B23A53501F08}"/>
              </a:ext>
            </a:extLst>
          </p:cNvPr>
          <p:cNvSpPr>
            <a:spLocks noGrp="1"/>
          </p:cNvSpPr>
          <p:nvPr>
            <p:ph type="title"/>
          </p:nvPr>
        </p:nvSpPr>
        <p:spPr>
          <a:xfrm>
            <a:off x="572877" y="374573"/>
            <a:ext cx="10939750" cy="917289"/>
          </a:xfrm>
        </p:spPr>
        <p:txBody>
          <a:bodyPr>
            <a:normAutofit/>
          </a:bodyPr>
          <a:lstStyle/>
          <a:p>
            <a:r>
              <a:rPr lang="es-ES" sz="4000" b="1" dirty="0"/>
              <a:t>MELATONINA Y AGONISTAS DE LA MELATONINA</a:t>
            </a:r>
            <a:endParaRPr lang="es-PE" sz="4000" b="1" dirty="0"/>
          </a:p>
        </p:txBody>
      </p:sp>
      <p:sp>
        <p:nvSpPr>
          <p:cNvPr id="4" name="CuadroTexto 3">
            <a:extLst>
              <a:ext uri="{FF2B5EF4-FFF2-40B4-BE49-F238E27FC236}">
                <a16:creationId xmlns:a16="http://schemas.microsoft.com/office/drawing/2014/main" id="{EF3BA691-6471-8A4E-CD18-0300D83BA389}"/>
              </a:ext>
            </a:extLst>
          </p:cNvPr>
          <p:cNvSpPr txBox="1"/>
          <p:nvPr/>
        </p:nvSpPr>
        <p:spPr>
          <a:xfrm>
            <a:off x="721605" y="1300813"/>
            <a:ext cx="10642294" cy="646331"/>
          </a:xfrm>
          <a:prstGeom prst="rect">
            <a:avLst/>
          </a:prstGeom>
          <a:noFill/>
        </p:spPr>
        <p:txBody>
          <a:bodyPr wrap="square">
            <a:spAutoFit/>
          </a:bodyPr>
          <a:lstStyle/>
          <a:p>
            <a:pPr algn="just"/>
            <a:r>
              <a:rPr lang="es-ES" sz="1800" b="1" dirty="0"/>
              <a:t>La producción intrínseca de melatonina disminuye con la edad, de ahí la razón para usar medicamentos que mejoran la melatonina para tratar el insomnio.</a:t>
            </a:r>
            <a:endParaRPr lang="es-PE" dirty="0"/>
          </a:p>
        </p:txBody>
      </p:sp>
      <p:sp>
        <p:nvSpPr>
          <p:cNvPr id="6" name="CuadroTexto 5">
            <a:extLst>
              <a:ext uri="{FF2B5EF4-FFF2-40B4-BE49-F238E27FC236}">
                <a16:creationId xmlns:a16="http://schemas.microsoft.com/office/drawing/2014/main" id="{F1A6107D-954C-FC42-7485-5BF4B446E155}"/>
              </a:ext>
            </a:extLst>
          </p:cNvPr>
          <p:cNvSpPr txBox="1"/>
          <p:nvPr/>
        </p:nvSpPr>
        <p:spPr>
          <a:xfrm>
            <a:off x="700489" y="2167029"/>
            <a:ext cx="10791022" cy="923330"/>
          </a:xfrm>
          <a:prstGeom prst="rect">
            <a:avLst/>
          </a:prstGeom>
          <a:noFill/>
        </p:spPr>
        <p:txBody>
          <a:bodyPr wrap="square">
            <a:spAutoFit/>
          </a:bodyPr>
          <a:lstStyle/>
          <a:p>
            <a:r>
              <a:rPr lang="es-ES" sz="1800" b="1" dirty="0"/>
              <a:t>En los Estados Unidos, la melatonina se puede adquirir sin receta y no está regulada. En Europa, una formulación de liberación prolongada de 2 mg de melatonina está aprobada para el insomnio en adultos mayores</a:t>
            </a:r>
            <a:endParaRPr lang="es-PE" sz="1800" b="1" dirty="0"/>
          </a:p>
        </p:txBody>
      </p:sp>
      <p:sp>
        <p:nvSpPr>
          <p:cNvPr id="8" name="CuadroTexto 7">
            <a:extLst>
              <a:ext uri="{FF2B5EF4-FFF2-40B4-BE49-F238E27FC236}">
                <a16:creationId xmlns:a16="http://schemas.microsoft.com/office/drawing/2014/main" id="{FD078F33-AF10-DEA7-821E-A4DC24575C67}"/>
              </a:ext>
            </a:extLst>
          </p:cNvPr>
          <p:cNvSpPr txBox="1"/>
          <p:nvPr/>
        </p:nvSpPr>
        <p:spPr>
          <a:xfrm>
            <a:off x="721605" y="3244334"/>
            <a:ext cx="8846544" cy="369332"/>
          </a:xfrm>
          <a:prstGeom prst="rect">
            <a:avLst/>
          </a:prstGeom>
          <a:noFill/>
        </p:spPr>
        <p:txBody>
          <a:bodyPr wrap="square">
            <a:spAutoFit/>
          </a:bodyPr>
          <a:lstStyle/>
          <a:p>
            <a:r>
              <a:rPr lang="es-ES" sz="1800" b="1" dirty="0"/>
              <a:t>El </a:t>
            </a:r>
            <a:r>
              <a:rPr lang="es-ES" sz="1800" b="1" i="1" dirty="0"/>
              <a:t>RAMELTEÓN</a:t>
            </a:r>
            <a:r>
              <a:rPr lang="es-ES" sz="1800" b="1" dirty="0"/>
              <a:t> (8 mg), un agonista del receptor de melatonina de MT1 y MT2</a:t>
            </a:r>
            <a:endParaRPr lang="es-PE" sz="1800" b="1" dirty="0"/>
          </a:p>
        </p:txBody>
      </p:sp>
      <p:sp>
        <p:nvSpPr>
          <p:cNvPr id="12" name="CuadroTexto 11">
            <a:extLst>
              <a:ext uri="{FF2B5EF4-FFF2-40B4-BE49-F238E27FC236}">
                <a16:creationId xmlns:a16="http://schemas.microsoft.com/office/drawing/2014/main" id="{A6436C2C-1CD2-7C31-9E83-3BD68E696BFE}"/>
              </a:ext>
            </a:extLst>
          </p:cNvPr>
          <p:cNvSpPr txBox="1"/>
          <p:nvPr/>
        </p:nvSpPr>
        <p:spPr>
          <a:xfrm>
            <a:off x="700489" y="3856139"/>
            <a:ext cx="10791022" cy="646331"/>
          </a:xfrm>
          <a:prstGeom prst="rect">
            <a:avLst/>
          </a:prstGeom>
          <a:noFill/>
        </p:spPr>
        <p:txBody>
          <a:bodyPr wrap="square">
            <a:spAutoFit/>
          </a:bodyPr>
          <a:lstStyle/>
          <a:p>
            <a:pPr algn="just"/>
            <a:r>
              <a:rPr lang="es-ES" sz="1800" b="1" dirty="0"/>
              <a:t>La melatonina o el </a:t>
            </a:r>
            <a:r>
              <a:rPr lang="es-ES" sz="1800" b="1" dirty="0" err="1"/>
              <a:t>ramelteon</a:t>
            </a:r>
            <a:r>
              <a:rPr lang="es-ES" sz="1800" b="1" dirty="0"/>
              <a:t> administrados a personas mayores con insomnio mejoraron el tiempo total de sueño objetivo, la latencia del sueño y la calidad subjetiva del sueño.</a:t>
            </a:r>
            <a:endParaRPr lang="es-PE" sz="1800" b="1" dirty="0"/>
          </a:p>
        </p:txBody>
      </p:sp>
      <p:pic>
        <p:nvPicPr>
          <p:cNvPr id="5" name="Imagen 4">
            <a:extLst>
              <a:ext uri="{FF2B5EF4-FFF2-40B4-BE49-F238E27FC236}">
                <a16:creationId xmlns:a16="http://schemas.microsoft.com/office/drawing/2014/main" id="{A07EF4F6-6AF5-8B7D-6AE3-81C8EBA78A9F}"/>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5303860" y="4722355"/>
            <a:ext cx="5867244" cy="1761072"/>
          </a:xfrm>
          <a:prstGeom prst="rect">
            <a:avLst/>
          </a:prstGeom>
        </p:spPr>
      </p:pic>
    </p:spTree>
    <p:extLst>
      <p:ext uri="{BB962C8B-B14F-4D97-AF65-F5344CB8AC3E}">
        <p14:creationId xmlns:p14="http://schemas.microsoft.com/office/powerpoint/2010/main" val="1258830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7CDE237-8CAE-6126-48DD-C32808709CAF}"/>
              </a:ext>
            </a:extLst>
          </p:cNvPr>
          <p:cNvSpPr txBox="1"/>
          <p:nvPr/>
        </p:nvSpPr>
        <p:spPr>
          <a:xfrm>
            <a:off x="661013" y="392506"/>
            <a:ext cx="10605570" cy="646331"/>
          </a:xfrm>
          <a:prstGeom prst="rect">
            <a:avLst/>
          </a:prstGeom>
          <a:noFill/>
        </p:spPr>
        <p:txBody>
          <a:bodyPr wrap="square">
            <a:spAutoFit/>
          </a:bodyPr>
          <a:lstStyle/>
          <a:p>
            <a:pPr algn="just"/>
            <a:r>
              <a:rPr lang="es-ES" sz="1800" b="1" dirty="0"/>
              <a:t>Un metaanálisis europeo encontró que tanto la melatonina de liberación prolongada como el </a:t>
            </a:r>
            <a:r>
              <a:rPr lang="es-ES" sz="1800" b="1" dirty="0" err="1"/>
              <a:t>Ramelteon</a:t>
            </a:r>
            <a:r>
              <a:rPr lang="es-ES" sz="1800" b="1" dirty="0"/>
              <a:t> son más eficaces que el placebo para los síntomas del insomnio en adultos</a:t>
            </a:r>
            <a:endParaRPr lang="es-PE" sz="1800" b="1" dirty="0"/>
          </a:p>
        </p:txBody>
      </p:sp>
      <p:pic>
        <p:nvPicPr>
          <p:cNvPr id="5" name="Imagen 4">
            <a:extLst>
              <a:ext uri="{FF2B5EF4-FFF2-40B4-BE49-F238E27FC236}">
                <a16:creationId xmlns:a16="http://schemas.microsoft.com/office/drawing/2014/main" id="{7F8AF095-2B99-FE4E-58F3-E754255E7627}"/>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615108" y="1131290"/>
            <a:ext cx="10961784" cy="3271502"/>
          </a:xfrm>
          <a:prstGeom prst="rect">
            <a:avLst/>
          </a:prstGeom>
        </p:spPr>
      </p:pic>
      <p:sp>
        <p:nvSpPr>
          <p:cNvPr id="7" name="CuadroTexto 6">
            <a:extLst>
              <a:ext uri="{FF2B5EF4-FFF2-40B4-BE49-F238E27FC236}">
                <a16:creationId xmlns:a16="http://schemas.microsoft.com/office/drawing/2014/main" id="{9107FCB6-2B4F-7CB1-C1C3-1F9C69EB7BAA}"/>
              </a:ext>
            </a:extLst>
          </p:cNvPr>
          <p:cNvSpPr txBox="1"/>
          <p:nvPr/>
        </p:nvSpPr>
        <p:spPr>
          <a:xfrm>
            <a:off x="5963798" y="6295977"/>
            <a:ext cx="5716102" cy="307777"/>
          </a:xfrm>
          <a:prstGeom prst="rect">
            <a:avLst/>
          </a:prstGeom>
          <a:noFill/>
        </p:spPr>
        <p:txBody>
          <a:bodyPr wrap="square">
            <a:spAutoFit/>
          </a:bodyPr>
          <a:lstStyle/>
          <a:p>
            <a:r>
              <a:rPr lang="sv-SE" b="1" i="1" dirty="0"/>
              <a:t>J. Clin. Med. 2022, 11, 5138. https://doi.org/10.3390/jcm11175138</a:t>
            </a:r>
            <a:endParaRPr lang="es-PE" b="1" i="1" dirty="0"/>
          </a:p>
        </p:txBody>
      </p:sp>
      <p:sp>
        <p:nvSpPr>
          <p:cNvPr id="6" name="CuadroTexto 5">
            <a:extLst>
              <a:ext uri="{FF2B5EF4-FFF2-40B4-BE49-F238E27FC236}">
                <a16:creationId xmlns:a16="http://schemas.microsoft.com/office/drawing/2014/main" id="{578FE9E7-DF66-1861-BC0F-DB669AE4AA3D}"/>
              </a:ext>
            </a:extLst>
          </p:cNvPr>
          <p:cNvSpPr txBox="1"/>
          <p:nvPr/>
        </p:nvSpPr>
        <p:spPr>
          <a:xfrm>
            <a:off x="594911" y="4818410"/>
            <a:ext cx="10366873" cy="646331"/>
          </a:xfrm>
          <a:prstGeom prst="rect">
            <a:avLst/>
          </a:prstGeom>
          <a:noFill/>
        </p:spPr>
        <p:txBody>
          <a:bodyPr wrap="square">
            <a:spAutoFit/>
          </a:bodyPr>
          <a:lstStyle/>
          <a:p>
            <a:pPr algn="just"/>
            <a:r>
              <a:rPr lang="es-ES" sz="1800" b="1" dirty="0"/>
              <a:t>Los pacientes que recibieron melatonina o </a:t>
            </a:r>
            <a:r>
              <a:rPr lang="es-ES" sz="1800" b="1" dirty="0" err="1"/>
              <a:t>ramelteon</a:t>
            </a:r>
            <a:r>
              <a:rPr lang="es-ES" sz="1800" b="1" dirty="0"/>
              <a:t> también tuvieron un aumento en el tiempo total de sueño (21 minutos) en relación con el placebo.</a:t>
            </a:r>
            <a:endParaRPr lang="es-PE" sz="1800" b="1" dirty="0"/>
          </a:p>
        </p:txBody>
      </p:sp>
    </p:spTree>
    <p:extLst>
      <p:ext uri="{BB962C8B-B14F-4D97-AF65-F5344CB8AC3E}">
        <p14:creationId xmlns:p14="http://schemas.microsoft.com/office/powerpoint/2010/main" val="2965241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FA2055-A39E-419B-23A2-D77F9B2BEDBE}"/>
              </a:ext>
            </a:extLst>
          </p:cNvPr>
          <p:cNvSpPr>
            <a:spLocks noGrp="1"/>
          </p:cNvSpPr>
          <p:nvPr>
            <p:ph type="title"/>
          </p:nvPr>
        </p:nvSpPr>
        <p:spPr>
          <a:xfrm>
            <a:off x="1231686" y="273602"/>
            <a:ext cx="9509760" cy="599606"/>
          </a:xfrm>
        </p:spPr>
        <p:txBody>
          <a:bodyPr/>
          <a:lstStyle/>
          <a:p>
            <a:r>
              <a:rPr lang="es-PE" sz="4000" b="1" dirty="0"/>
              <a:t>TRATAMIENTO NO FARMACOLÓGICO</a:t>
            </a:r>
          </a:p>
        </p:txBody>
      </p:sp>
      <p:sp>
        <p:nvSpPr>
          <p:cNvPr id="4" name="CuadroTexto 3">
            <a:extLst>
              <a:ext uri="{FF2B5EF4-FFF2-40B4-BE49-F238E27FC236}">
                <a16:creationId xmlns:a16="http://schemas.microsoft.com/office/drawing/2014/main" id="{B60C8859-F923-471E-A037-47F56F3B3F1E}"/>
              </a:ext>
            </a:extLst>
          </p:cNvPr>
          <p:cNvSpPr txBox="1"/>
          <p:nvPr/>
        </p:nvSpPr>
        <p:spPr>
          <a:xfrm>
            <a:off x="599041" y="941663"/>
            <a:ext cx="10911749" cy="646331"/>
          </a:xfrm>
          <a:prstGeom prst="rect">
            <a:avLst/>
          </a:prstGeom>
          <a:noFill/>
        </p:spPr>
        <p:txBody>
          <a:bodyPr wrap="square">
            <a:spAutoFit/>
          </a:bodyPr>
          <a:lstStyle/>
          <a:p>
            <a:pPr algn="just"/>
            <a:r>
              <a:rPr lang="es-ES" sz="1800" b="1" dirty="0"/>
              <a:t>La terapia cognitivo conductual (TCC) se reconoce como el estándar de oro y el tratamiento de primera línea para el insomnio en pacientes jóvenes y mayores.</a:t>
            </a:r>
            <a:endParaRPr lang="es-PE" sz="1800" b="1" dirty="0"/>
          </a:p>
        </p:txBody>
      </p:sp>
      <p:pic>
        <p:nvPicPr>
          <p:cNvPr id="6" name="Imagen 5">
            <a:extLst>
              <a:ext uri="{FF2B5EF4-FFF2-40B4-BE49-F238E27FC236}">
                <a16:creationId xmlns:a16="http://schemas.microsoft.com/office/drawing/2014/main" id="{2DAEC349-44A9-17E8-9B37-A5E10931CF94}"/>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612860" y="1656448"/>
            <a:ext cx="10897929" cy="1954953"/>
          </a:xfrm>
          <a:prstGeom prst="rect">
            <a:avLst/>
          </a:prstGeom>
        </p:spPr>
      </p:pic>
      <p:sp>
        <p:nvSpPr>
          <p:cNvPr id="8" name="CuadroTexto 7">
            <a:extLst>
              <a:ext uri="{FF2B5EF4-FFF2-40B4-BE49-F238E27FC236}">
                <a16:creationId xmlns:a16="http://schemas.microsoft.com/office/drawing/2014/main" id="{A6789F0C-100C-7CC0-9419-6A9E7B44BDBD}"/>
              </a:ext>
            </a:extLst>
          </p:cNvPr>
          <p:cNvSpPr txBox="1"/>
          <p:nvPr/>
        </p:nvSpPr>
        <p:spPr>
          <a:xfrm>
            <a:off x="516873" y="3748368"/>
            <a:ext cx="10993917" cy="646331"/>
          </a:xfrm>
          <a:prstGeom prst="rect">
            <a:avLst/>
          </a:prstGeom>
          <a:noFill/>
        </p:spPr>
        <p:txBody>
          <a:bodyPr wrap="square">
            <a:spAutoFit/>
          </a:bodyPr>
          <a:lstStyle/>
          <a:p>
            <a:r>
              <a:rPr lang="es-ES" sz="1800" b="1" dirty="0"/>
              <a:t>Setenta pacientes fueron derivados para evaluación, de los cuales 62 eran elegibles para la TCC-I; 34 comenzaron la TCC-I y 29 completaron un ciclo completo de tratamiento.</a:t>
            </a:r>
            <a:endParaRPr lang="es-PE" sz="1800" b="1" dirty="0"/>
          </a:p>
        </p:txBody>
      </p:sp>
      <p:sp>
        <p:nvSpPr>
          <p:cNvPr id="10" name="CuadroTexto 9">
            <a:extLst>
              <a:ext uri="{FF2B5EF4-FFF2-40B4-BE49-F238E27FC236}">
                <a16:creationId xmlns:a16="http://schemas.microsoft.com/office/drawing/2014/main" id="{5D23BC81-903F-13B3-5538-7DD7744CC204}"/>
              </a:ext>
            </a:extLst>
          </p:cNvPr>
          <p:cNvSpPr txBox="1"/>
          <p:nvPr/>
        </p:nvSpPr>
        <p:spPr>
          <a:xfrm>
            <a:off x="528626" y="4554430"/>
            <a:ext cx="10915880" cy="646331"/>
          </a:xfrm>
          <a:prstGeom prst="rect">
            <a:avLst/>
          </a:prstGeom>
          <a:noFill/>
        </p:spPr>
        <p:txBody>
          <a:bodyPr wrap="square">
            <a:spAutoFit/>
          </a:bodyPr>
          <a:lstStyle/>
          <a:p>
            <a:pPr algn="just"/>
            <a:r>
              <a:rPr lang="es-ES" sz="1800" b="1" dirty="0"/>
              <a:t>Después de la TCC-I, dos tercios de los pacientes cumplieron los criterios mejoría del índice de gravedad del insomnio; y tres quintos para la remisión del insomnio.</a:t>
            </a:r>
            <a:endParaRPr lang="es-PE" sz="1800" b="1" dirty="0"/>
          </a:p>
        </p:txBody>
      </p:sp>
      <p:sp>
        <p:nvSpPr>
          <p:cNvPr id="12" name="CuadroTexto 11">
            <a:extLst>
              <a:ext uri="{FF2B5EF4-FFF2-40B4-BE49-F238E27FC236}">
                <a16:creationId xmlns:a16="http://schemas.microsoft.com/office/drawing/2014/main" id="{DEAACB92-239D-72D7-3A21-78E1BBCC3FC0}"/>
              </a:ext>
            </a:extLst>
          </p:cNvPr>
          <p:cNvSpPr txBox="1"/>
          <p:nvPr/>
        </p:nvSpPr>
        <p:spPr>
          <a:xfrm>
            <a:off x="599041" y="5360492"/>
            <a:ext cx="10829580" cy="646331"/>
          </a:xfrm>
          <a:prstGeom prst="rect">
            <a:avLst/>
          </a:prstGeom>
          <a:noFill/>
        </p:spPr>
        <p:txBody>
          <a:bodyPr wrap="square">
            <a:spAutoFit/>
          </a:bodyPr>
          <a:lstStyle/>
          <a:p>
            <a:pPr algn="just"/>
            <a:r>
              <a:rPr lang="es-ES" sz="1800" b="1" dirty="0"/>
              <a:t>La mayoría de los pacientes tuvieron una mejora sostenida en sus síntomas de insomnio objetivo y en la eficiencia del sueño.</a:t>
            </a:r>
            <a:endParaRPr lang="es-PE" sz="1800" b="1" dirty="0"/>
          </a:p>
        </p:txBody>
      </p:sp>
      <p:sp>
        <p:nvSpPr>
          <p:cNvPr id="5" name="CuadroTexto 4">
            <a:extLst>
              <a:ext uri="{FF2B5EF4-FFF2-40B4-BE49-F238E27FC236}">
                <a16:creationId xmlns:a16="http://schemas.microsoft.com/office/drawing/2014/main" id="{026789E1-0F57-69D1-EAB5-D21A6979ADA4}"/>
              </a:ext>
            </a:extLst>
          </p:cNvPr>
          <p:cNvSpPr txBox="1"/>
          <p:nvPr/>
        </p:nvSpPr>
        <p:spPr>
          <a:xfrm>
            <a:off x="7541963" y="6430509"/>
            <a:ext cx="3968826" cy="307777"/>
          </a:xfrm>
          <a:prstGeom prst="rect">
            <a:avLst/>
          </a:prstGeom>
          <a:noFill/>
        </p:spPr>
        <p:txBody>
          <a:bodyPr wrap="square">
            <a:spAutoFit/>
          </a:bodyPr>
          <a:lstStyle/>
          <a:p>
            <a:pPr algn="ctr"/>
            <a:r>
              <a:rPr lang="en-US" b="1" i="1" dirty="0">
                <a:solidFill>
                  <a:srgbClr val="FF0000"/>
                </a:solidFill>
              </a:rPr>
              <a:t>Clin </a:t>
            </a:r>
            <a:r>
              <a:rPr lang="en-US" b="1" i="1" dirty="0" err="1">
                <a:solidFill>
                  <a:srgbClr val="FF0000"/>
                </a:solidFill>
              </a:rPr>
              <a:t>Gerontol</a:t>
            </a:r>
            <a:r>
              <a:rPr lang="en-US" b="1" i="1" dirty="0">
                <a:solidFill>
                  <a:srgbClr val="FF0000"/>
                </a:solidFill>
              </a:rPr>
              <a:t> . 2024 May-Jun;47(3):507-514.</a:t>
            </a:r>
            <a:endParaRPr lang="es-PE" b="1" i="1" dirty="0">
              <a:solidFill>
                <a:srgbClr val="FF0000"/>
              </a:solidFill>
            </a:endParaRPr>
          </a:p>
        </p:txBody>
      </p:sp>
    </p:spTree>
    <p:extLst>
      <p:ext uri="{BB962C8B-B14F-4D97-AF65-F5344CB8AC3E}">
        <p14:creationId xmlns:p14="http://schemas.microsoft.com/office/powerpoint/2010/main" val="2835704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39BDBE-0B8A-4F4F-9C69-0451EBAA3662}"/>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424E6F4F-7CC8-98B8-6F34-AB6454D8CE74}"/>
              </a:ext>
            </a:extLst>
          </p:cNvPr>
          <p:cNvSpPr>
            <a:spLocks noGrp="1"/>
          </p:cNvSpPr>
          <p:nvPr>
            <p:ph type="title"/>
          </p:nvPr>
        </p:nvSpPr>
        <p:spPr>
          <a:xfrm>
            <a:off x="1252986" y="195929"/>
            <a:ext cx="9509760" cy="635725"/>
          </a:xfrm>
        </p:spPr>
        <p:txBody>
          <a:bodyPr/>
          <a:lstStyle/>
          <a:p>
            <a:r>
              <a:rPr lang="es-PE" sz="4000" b="1" dirty="0"/>
              <a:t>TRATAMIENTO</a:t>
            </a:r>
            <a:r>
              <a:rPr lang="es-PE" b="1" dirty="0"/>
              <a:t> </a:t>
            </a:r>
            <a:r>
              <a:rPr lang="es-PE" sz="4000" b="1" dirty="0"/>
              <a:t>NO FARMACOLÓGICO</a:t>
            </a:r>
            <a:endParaRPr lang="es-PE" b="1" dirty="0"/>
          </a:p>
        </p:txBody>
      </p:sp>
      <p:sp>
        <p:nvSpPr>
          <p:cNvPr id="5" name="CuadroTexto 4">
            <a:extLst>
              <a:ext uri="{FF2B5EF4-FFF2-40B4-BE49-F238E27FC236}">
                <a16:creationId xmlns:a16="http://schemas.microsoft.com/office/drawing/2014/main" id="{8B4EBC2F-9FE0-07B6-32FB-EC0CA8C1E7CE}"/>
              </a:ext>
            </a:extLst>
          </p:cNvPr>
          <p:cNvSpPr txBox="1"/>
          <p:nvPr/>
        </p:nvSpPr>
        <p:spPr>
          <a:xfrm>
            <a:off x="8028542" y="6354294"/>
            <a:ext cx="3395950" cy="307777"/>
          </a:xfrm>
          <a:prstGeom prst="rect">
            <a:avLst/>
          </a:prstGeom>
          <a:noFill/>
        </p:spPr>
        <p:txBody>
          <a:bodyPr wrap="square">
            <a:spAutoFit/>
          </a:bodyPr>
          <a:lstStyle/>
          <a:p>
            <a:pPr algn="ctr"/>
            <a:r>
              <a:rPr lang="pl-PL" b="1" i="1" dirty="0"/>
              <a:t>Am J Psychiatry 159:1, January 2002</a:t>
            </a:r>
            <a:endParaRPr lang="es-PE" b="1" i="1" dirty="0"/>
          </a:p>
        </p:txBody>
      </p:sp>
      <p:pic>
        <p:nvPicPr>
          <p:cNvPr id="9" name="Imagen 8">
            <a:extLst>
              <a:ext uri="{FF2B5EF4-FFF2-40B4-BE49-F238E27FC236}">
                <a16:creationId xmlns:a16="http://schemas.microsoft.com/office/drawing/2014/main" id="{585C7D06-6BBE-7618-400D-8C1AD5551102}"/>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502893" y="905248"/>
            <a:ext cx="11259239" cy="5264833"/>
          </a:xfrm>
          <a:prstGeom prst="rect">
            <a:avLst/>
          </a:prstGeom>
        </p:spPr>
      </p:pic>
    </p:spTree>
    <p:extLst>
      <p:ext uri="{BB962C8B-B14F-4D97-AF65-F5344CB8AC3E}">
        <p14:creationId xmlns:p14="http://schemas.microsoft.com/office/powerpoint/2010/main" val="748554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3D9D8A-B440-CE5E-BE15-13281AB63389}"/>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EC823280-79BB-083B-DA31-56886013284A}"/>
              </a:ext>
            </a:extLst>
          </p:cNvPr>
          <p:cNvSpPr>
            <a:spLocks noGrp="1"/>
          </p:cNvSpPr>
          <p:nvPr>
            <p:ph type="title"/>
          </p:nvPr>
        </p:nvSpPr>
        <p:spPr>
          <a:xfrm>
            <a:off x="1241966" y="288523"/>
            <a:ext cx="9509760" cy="733834"/>
          </a:xfrm>
        </p:spPr>
        <p:txBody>
          <a:bodyPr/>
          <a:lstStyle/>
          <a:p>
            <a:r>
              <a:rPr lang="es-PE" sz="4000" b="1" dirty="0"/>
              <a:t>TRATAMIENTO NO FARMACOLÓGICO</a:t>
            </a:r>
          </a:p>
        </p:txBody>
      </p:sp>
      <p:sp>
        <p:nvSpPr>
          <p:cNvPr id="5" name="CuadroTexto 4">
            <a:extLst>
              <a:ext uri="{FF2B5EF4-FFF2-40B4-BE49-F238E27FC236}">
                <a16:creationId xmlns:a16="http://schemas.microsoft.com/office/drawing/2014/main" id="{DA8110E2-E1CF-3718-EDBB-76F30CB71C38}"/>
              </a:ext>
            </a:extLst>
          </p:cNvPr>
          <p:cNvSpPr txBox="1"/>
          <p:nvPr/>
        </p:nvSpPr>
        <p:spPr>
          <a:xfrm>
            <a:off x="604090" y="1394681"/>
            <a:ext cx="10785513" cy="1200329"/>
          </a:xfrm>
          <a:prstGeom prst="rect">
            <a:avLst/>
          </a:prstGeom>
          <a:noFill/>
        </p:spPr>
        <p:txBody>
          <a:bodyPr wrap="square">
            <a:spAutoFit/>
          </a:bodyPr>
          <a:lstStyle/>
          <a:p>
            <a:pPr algn="just"/>
            <a:r>
              <a:rPr lang="es-ES" sz="1800" b="1" dirty="0"/>
              <a:t>La TERAPIA COGNITICA CONDUCTUAL  aborda conductas y cogniciones desadaptativas que perpetúan el insomnio. Incorpora psicoeducación, higiene del sueño, control de estímulos, restricción del sueño, entrenamiento de relajación y técnicas de terapia cognitiva, como la reestructuración cognitiva.</a:t>
            </a:r>
            <a:endParaRPr lang="es-PE" sz="1800" b="1" dirty="0"/>
          </a:p>
        </p:txBody>
      </p:sp>
      <p:sp>
        <p:nvSpPr>
          <p:cNvPr id="9" name="CuadroTexto 8">
            <a:extLst>
              <a:ext uri="{FF2B5EF4-FFF2-40B4-BE49-F238E27FC236}">
                <a16:creationId xmlns:a16="http://schemas.microsoft.com/office/drawing/2014/main" id="{FF902E6A-BE43-DF92-0BE3-636B67D13A08}"/>
              </a:ext>
            </a:extLst>
          </p:cNvPr>
          <p:cNvSpPr txBox="1"/>
          <p:nvPr/>
        </p:nvSpPr>
        <p:spPr>
          <a:xfrm>
            <a:off x="604090" y="2967335"/>
            <a:ext cx="10785513" cy="923330"/>
          </a:xfrm>
          <a:prstGeom prst="rect">
            <a:avLst/>
          </a:prstGeom>
          <a:noFill/>
        </p:spPr>
        <p:txBody>
          <a:bodyPr wrap="square">
            <a:spAutoFit/>
          </a:bodyPr>
          <a:lstStyle/>
          <a:p>
            <a:pPr algn="just"/>
            <a:r>
              <a:rPr lang="es-ES" sz="1800" b="1" dirty="0"/>
              <a:t>Un curso de TCC generalmente requiere de 6 a 10 sesiones que se imparten semanal o quincenalmente. Los diarios de sueño se utilizan para establecer una línea de base, realizar intervenciones conductuales y monitorear la respuesta al tratamiento.</a:t>
            </a:r>
            <a:endParaRPr lang="es-PE" sz="1800" b="1" dirty="0"/>
          </a:p>
        </p:txBody>
      </p:sp>
    </p:spTree>
    <p:extLst>
      <p:ext uri="{BB962C8B-B14F-4D97-AF65-F5344CB8AC3E}">
        <p14:creationId xmlns:p14="http://schemas.microsoft.com/office/powerpoint/2010/main" val="3416568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19424D-EFC6-ACFE-A3EF-9A6F24CE066C}"/>
              </a:ext>
            </a:extLst>
          </p:cNvPr>
          <p:cNvSpPr>
            <a:spLocks noGrp="1"/>
          </p:cNvSpPr>
          <p:nvPr>
            <p:ph type="title"/>
          </p:nvPr>
        </p:nvSpPr>
        <p:spPr>
          <a:xfrm>
            <a:off x="0" y="408701"/>
            <a:ext cx="10272000" cy="763600"/>
          </a:xfrm>
        </p:spPr>
        <p:txBody>
          <a:bodyPr/>
          <a:lstStyle/>
          <a:p>
            <a:r>
              <a:rPr lang="es-PE" sz="4000" dirty="0"/>
              <a:t>HIGIENE DEL SUEÑO</a:t>
            </a:r>
          </a:p>
        </p:txBody>
      </p:sp>
      <p:sp>
        <p:nvSpPr>
          <p:cNvPr id="4" name="CuadroTexto 3">
            <a:extLst>
              <a:ext uri="{FF2B5EF4-FFF2-40B4-BE49-F238E27FC236}">
                <a16:creationId xmlns:a16="http://schemas.microsoft.com/office/drawing/2014/main" id="{9F480010-A1F6-6A20-F434-B9715DF36500}"/>
              </a:ext>
            </a:extLst>
          </p:cNvPr>
          <p:cNvSpPr txBox="1"/>
          <p:nvPr/>
        </p:nvSpPr>
        <p:spPr>
          <a:xfrm>
            <a:off x="1128769" y="1172301"/>
            <a:ext cx="4757681" cy="369332"/>
          </a:xfrm>
          <a:prstGeom prst="rect">
            <a:avLst/>
          </a:prstGeom>
          <a:noFill/>
        </p:spPr>
        <p:txBody>
          <a:bodyPr wrap="square">
            <a:spAutoFit/>
          </a:bodyPr>
          <a:lstStyle/>
          <a:p>
            <a:r>
              <a:rPr lang="es-ES" sz="1800" b="1" dirty="0"/>
              <a:t>OBJETIVO: Promover un sueño saludable</a:t>
            </a:r>
          </a:p>
        </p:txBody>
      </p:sp>
      <p:pic>
        <p:nvPicPr>
          <p:cNvPr id="5" name="Imagen 4">
            <a:extLst>
              <a:ext uri="{FF2B5EF4-FFF2-40B4-BE49-F238E27FC236}">
                <a16:creationId xmlns:a16="http://schemas.microsoft.com/office/drawing/2014/main" id="{F9E10238-BC55-2CEC-F55E-3C1EFBB9BC9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772800" y="268814"/>
            <a:ext cx="1507704" cy="1419016"/>
          </a:xfrm>
          <a:prstGeom prst="rect">
            <a:avLst/>
          </a:prstGeom>
        </p:spPr>
      </p:pic>
      <p:pic>
        <p:nvPicPr>
          <p:cNvPr id="6" name="Imagen 5">
            <a:extLst>
              <a:ext uri="{FF2B5EF4-FFF2-40B4-BE49-F238E27FC236}">
                <a16:creationId xmlns:a16="http://schemas.microsoft.com/office/drawing/2014/main" id="{47D01177-FF5E-D80C-A645-D8C75223CEFB}"/>
              </a:ext>
            </a:extLst>
          </p:cNvPr>
          <p:cNvPicPr>
            <a:picLocks noChangeAspect="1"/>
          </p:cNvPicPr>
          <p:nvPr/>
        </p:nvPicPr>
        <p:blipFill>
          <a:blip r:embed="rId3"/>
          <a:stretch>
            <a:fillRect/>
          </a:stretch>
        </p:blipFill>
        <p:spPr>
          <a:xfrm>
            <a:off x="10491959" y="278130"/>
            <a:ext cx="1409700" cy="1409700"/>
          </a:xfrm>
          <a:prstGeom prst="rect">
            <a:avLst/>
          </a:prstGeom>
        </p:spPr>
      </p:pic>
      <p:pic>
        <p:nvPicPr>
          <p:cNvPr id="3" name="Imagen 2">
            <a:extLst>
              <a:ext uri="{FF2B5EF4-FFF2-40B4-BE49-F238E27FC236}">
                <a16:creationId xmlns:a16="http://schemas.microsoft.com/office/drawing/2014/main" id="{35780DD0-E916-8D11-C297-E8281DA77E8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54236" y="1541634"/>
            <a:ext cx="11892984" cy="5038236"/>
          </a:xfrm>
          <a:prstGeom prst="rect">
            <a:avLst/>
          </a:prstGeom>
        </p:spPr>
      </p:pic>
    </p:spTree>
    <p:extLst>
      <p:ext uri="{BB962C8B-B14F-4D97-AF65-F5344CB8AC3E}">
        <p14:creationId xmlns:p14="http://schemas.microsoft.com/office/powerpoint/2010/main" val="828762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41D56E-9BF4-31C9-49AC-B94FC1392B68}"/>
              </a:ext>
            </a:extLst>
          </p:cNvPr>
          <p:cNvSpPr>
            <a:spLocks noGrp="1"/>
          </p:cNvSpPr>
          <p:nvPr>
            <p:ph type="title"/>
          </p:nvPr>
        </p:nvSpPr>
        <p:spPr>
          <a:xfrm>
            <a:off x="583893" y="487249"/>
            <a:ext cx="11060936" cy="2487305"/>
          </a:xfrm>
        </p:spPr>
        <p:txBody>
          <a:bodyPr>
            <a:normAutofit/>
          </a:bodyPr>
          <a:lstStyle/>
          <a:p>
            <a:r>
              <a:rPr lang="es-PE" sz="3200" dirty="0"/>
              <a:t>INTERVENCIONES DE CONTROL DE ESTÍMULOS</a:t>
            </a:r>
          </a:p>
        </p:txBody>
      </p:sp>
      <p:sp>
        <p:nvSpPr>
          <p:cNvPr id="4" name="CuadroTexto 3">
            <a:extLst>
              <a:ext uri="{FF2B5EF4-FFF2-40B4-BE49-F238E27FC236}">
                <a16:creationId xmlns:a16="http://schemas.microsoft.com/office/drawing/2014/main" id="{7C478F58-6610-8EF1-B638-00CED948349E}"/>
              </a:ext>
            </a:extLst>
          </p:cNvPr>
          <p:cNvSpPr txBox="1"/>
          <p:nvPr/>
        </p:nvSpPr>
        <p:spPr>
          <a:xfrm>
            <a:off x="837282" y="1107816"/>
            <a:ext cx="7868797" cy="369332"/>
          </a:xfrm>
          <a:prstGeom prst="rect">
            <a:avLst/>
          </a:prstGeom>
          <a:noFill/>
        </p:spPr>
        <p:txBody>
          <a:bodyPr wrap="square">
            <a:spAutoFit/>
          </a:bodyPr>
          <a:lstStyle/>
          <a:p>
            <a:pPr algn="just"/>
            <a:r>
              <a:rPr lang="es-ES" sz="1800" b="1" dirty="0"/>
              <a:t>Son acciones que fortalecen la asociación entre la cama y el sueño.</a:t>
            </a:r>
            <a:endParaRPr lang="es-PE" sz="1800" b="1" dirty="0"/>
          </a:p>
        </p:txBody>
      </p:sp>
      <p:sp>
        <p:nvSpPr>
          <p:cNvPr id="6" name="CuadroTexto 5">
            <a:extLst>
              <a:ext uri="{FF2B5EF4-FFF2-40B4-BE49-F238E27FC236}">
                <a16:creationId xmlns:a16="http://schemas.microsoft.com/office/drawing/2014/main" id="{50FD01B3-9687-39D4-91F9-8259ADCE87B3}"/>
              </a:ext>
            </a:extLst>
          </p:cNvPr>
          <p:cNvSpPr txBox="1"/>
          <p:nvPr/>
        </p:nvSpPr>
        <p:spPr>
          <a:xfrm>
            <a:off x="780361" y="2393844"/>
            <a:ext cx="8386590" cy="923330"/>
          </a:xfrm>
          <a:prstGeom prst="rect">
            <a:avLst/>
          </a:prstGeom>
          <a:noFill/>
        </p:spPr>
        <p:txBody>
          <a:bodyPr wrap="square">
            <a:spAutoFit/>
          </a:bodyPr>
          <a:lstStyle/>
          <a:p>
            <a:pPr marL="285750" indent="-285750">
              <a:buFont typeface="Wingdings" panose="05000000000000000000" pitchFamily="2" charset="2"/>
              <a:buChar char="q"/>
            </a:pPr>
            <a:r>
              <a:rPr lang="es-ES" sz="1800" b="1" dirty="0"/>
              <a:t>Acostarse solo cuando se tiene sueño,</a:t>
            </a:r>
          </a:p>
          <a:p>
            <a:pPr marL="285750" indent="-285750">
              <a:buFont typeface="Wingdings" panose="05000000000000000000" pitchFamily="2" charset="2"/>
              <a:buChar char="q"/>
            </a:pPr>
            <a:r>
              <a:rPr lang="es-ES" sz="1800" b="1" dirty="0"/>
              <a:t>Levantarse de la cama si no se está dormido en 15 a 20 minutos</a:t>
            </a:r>
          </a:p>
          <a:p>
            <a:pPr marL="285750" indent="-285750">
              <a:buFont typeface="Wingdings" panose="05000000000000000000" pitchFamily="2" charset="2"/>
              <a:buChar char="q"/>
            </a:pPr>
            <a:r>
              <a:rPr lang="es-ES" sz="1800" b="1" dirty="0"/>
              <a:t>Usar la cama solo para dormir y tener relaciones sexuales.</a:t>
            </a:r>
            <a:endParaRPr lang="es-PE" sz="1800" b="1" dirty="0"/>
          </a:p>
        </p:txBody>
      </p:sp>
      <p:sp>
        <p:nvSpPr>
          <p:cNvPr id="8" name="CuadroTexto 7">
            <a:extLst>
              <a:ext uri="{FF2B5EF4-FFF2-40B4-BE49-F238E27FC236}">
                <a16:creationId xmlns:a16="http://schemas.microsoft.com/office/drawing/2014/main" id="{C21B00D6-F151-9FD3-85AD-D4F10F2AA405}"/>
              </a:ext>
            </a:extLst>
          </p:cNvPr>
          <p:cNvSpPr txBox="1"/>
          <p:nvPr/>
        </p:nvSpPr>
        <p:spPr>
          <a:xfrm>
            <a:off x="693328" y="3395066"/>
            <a:ext cx="9485523" cy="400110"/>
          </a:xfrm>
          <a:prstGeom prst="rect">
            <a:avLst/>
          </a:prstGeom>
          <a:noFill/>
        </p:spPr>
        <p:txBody>
          <a:bodyPr wrap="square">
            <a:spAutoFit/>
          </a:bodyPr>
          <a:lstStyle/>
          <a:p>
            <a:pPr algn="ctr"/>
            <a:r>
              <a:rPr lang="es-ES" sz="2000" b="1" i="1" dirty="0"/>
              <a:t>“El desarrollo y mantenimiento del insomnio es una conducta aprendida”</a:t>
            </a:r>
            <a:endParaRPr lang="es-PE" sz="2000" b="1" i="1" dirty="0"/>
          </a:p>
        </p:txBody>
      </p:sp>
      <p:sp>
        <p:nvSpPr>
          <p:cNvPr id="5" name="CuadroTexto 4">
            <a:extLst>
              <a:ext uri="{FF2B5EF4-FFF2-40B4-BE49-F238E27FC236}">
                <a16:creationId xmlns:a16="http://schemas.microsoft.com/office/drawing/2014/main" id="{DDBBBEA9-0901-29EA-521F-D653023CED45}"/>
              </a:ext>
            </a:extLst>
          </p:cNvPr>
          <p:cNvSpPr txBox="1"/>
          <p:nvPr/>
        </p:nvSpPr>
        <p:spPr>
          <a:xfrm>
            <a:off x="780361" y="1623480"/>
            <a:ext cx="10631277" cy="646331"/>
          </a:xfrm>
          <a:prstGeom prst="rect">
            <a:avLst/>
          </a:prstGeom>
          <a:noFill/>
        </p:spPr>
        <p:txBody>
          <a:bodyPr wrap="square">
            <a:spAutoFit/>
          </a:bodyPr>
          <a:lstStyle/>
          <a:p>
            <a:pPr algn="just"/>
            <a:r>
              <a:rPr lang="es-ES" sz="1800" b="1" dirty="0"/>
              <a:t>Con el tiempo, la relación entre la cama y la ansiedad se fortalece, lo que lleva al insomnio condicionado, y el dormitorio se asocia con la vigilia y la frustración.</a:t>
            </a:r>
          </a:p>
        </p:txBody>
      </p:sp>
      <p:pic>
        <p:nvPicPr>
          <p:cNvPr id="3" name="Imagen 2">
            <a:extLst>
              <a:ext uri="{FF2B5EF4-FFF2-40B4-BE49-F238E27FC236}">
                <a16:creationId xmlns:a16="http://schemas.microsoft.com/office/drawing/2014/main" id="{A4B47014-76F5-EBE2-DF4A-C94F8CCC9B3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337684" y="3985865"/>
            <a:ext cx="4007155" cy="2624747"/>
          </a:xfrm>
          <a:prstGeom prst="rect">
            <a:avLst/>
          </a:prstGeom>
        </p:spPr>
      </p:pic>
    </p:spTree>
    <p:extLst>
      <p:ext uri="{BB962C8B-B14F-4D97-AF65-F5344CB8AC3E}">
        <p14:creationId xmlns:p14="http://schemas.microsoft.com/office/powerpoint/2010/main" val="1256736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70E32A8-8862-08C4-82E6-B4BA27BCF68B}"/>
              </a:ext>
            </a:extLst>
          </p:cNvPr>
          <p:cNvSpPr>
            <a:spLocks noGrp="1"/>
          </p:cNvSpPr>
          <p:nvPr>
            <p:ph type="title"/>
          </p:nvPr>
        </p:nvSpPr>
        <p:spPr>
          <a:xfrm>
            <a:off x="1803829" y="495081"/>
            <a:ext cx="6205434" cy="700783"/>
          </a:xfrm>
        </p:spPr>
        <p:txBody>
          <a:bodyPr/>
          <a:lstStyle/>
          <a:p>
            <a:r>
              <a:rPr lang="es-PE" sz="4000" b="1" dirty="0"/>
              <a:t>RESTRICCIÓN DEL SUEÑO</a:t>
            </a:r>
          </a:p>
        </p:txBody>
      </p:sp>
      <p:sp>
        <p:nvSpPr>
          <p:cNvPr id="4" name="CuadroTexto 3">
            <a:extLst>
              <a:ext uri="{FF2B5EF4-FFF2-40B4-BE49-F238E27FC236}">
                <a16:creationId xmlns:a16="http://schemas.microsoft.com/office/drawing/2014/main" id="{88AA1176-C7C8-D9CC-F6FF-866F1227E6B2}"/>
              </a:ext>
            </a:extLst>
          </p:cNvPr>
          <p:cNvSpPr txBox="1"/>
          <p:nvPr/>
        </p:nvSpPr>
        <p:spPr>
          <a:xfrm>
            <a:off x="694063" y="1331142"/>
            <a:ext cx="7648460" cy="369332"/>
          </a:xfrm>
          <a:prstGeom prst="rect">
            <a:avLst/>
          </a:prstGeom>
          <a:noFill/>
        </p:spPr>
        <p:txBody>
          <a:bodyPr wrap="square">
            <a:spAutoFit/>
          </a:bodyPr>
          <a:lstStyle/>
          <a:p>
            <a:r>
              <a:rPr lang="es-ES" sz="1800" b="1" dirty="0"/>
              <a:t>Es una forma de aumentar la eficiencia del sueño.</a:t>
            </a:r>
            <a:endParaRPr lang="es-PE" sz="1800" b="1" dirty="0"/>
          </a:p>
        </p:txBody>
      </p:sp>
      <p:sp>
        <p:nvSpPr>
          <p:cNvPr id="6" name="CuadroTexto 5">
            <a:extLst>
              <a:ext uri="{FF2B5EF4-FFF2-40B4-BE49-F238E27FC236}">
                <a16:creationId xmlns:a16="http://schemas.microsoft.com/office/drawing/2014/main" id="{A04633EB-E8C9-37BD-1C92-C408114BC399}"/>
              </a:ext>
            </a:extLst>
          </p:cNvPr>
          <p:cNvSpPr txBox="1"/>
          <p:nvPr/>
        </p:nvSpPr>
        <p:spPr>
          <a:xfrm>
            <a:off x="658075" y="1821353"/>
            <a:ext cx="10821501" cy="646331"/>
          </a:xfrm>
          <a:prstGeom prst="rect">
            <a:avLst/>
          </a:prstGeom>
          <a:noFill/>
        </p:spPr>
        <p:txBody>
          <a:bodyPr wrap="square">
            <a:spAutoFit/>
          </a:bodyPr>
          <a:lstStyle/>
          <a:p>
            <a:pPr algn="just"/>
            <a:r>
              <a:rPr lang="es-ES" sz="1800" b="1" dirty="0"/>
              <a:t>Inicialmente, los pacientes limitan el tiempo en cama a las horas aproximadas que han dormido y luego aumentan gradualmente el tiempo en cama a medida que mejora la eficiencia del sueño</a:t>
            </a:r>
            <a:endParaRPr lang="es-PE" sz="1800" b="1" dirty="0"/>
          </a:p>
        </p:txBody>
      </p:sp>
      <p:sp>
        <p:nvSpPr>
          <p:cNvPr id="8" name="CuadroTexto 7">
            <a:extLst>
              <a:ext uri="{FF2B5EF4-FFF2-40B4-BE49-F238E27FC236}">
                <a16:creationId xmlns:a16="http://schemas.microsoft.com/office/drawing/2014/main" id="{AEA3BC8E-51E8-009C-3B1E-159C95DFB35C}"/>
              </a:ext>
            </a:extLst>
          </p:cNvPr>
          <p:cNvSpPr txBox="1"/>
          <p:nvPr/>
        </p:nvSpPr>
        <p:spPr>
          <a:xfrm>
            <a:off x="685249" y="2588563"/>
            <a:ext cx="10821501" cy="923330"/>
          </a:xfrm>
          <a:prstGeom prst="rect">
            <a:avLst/>
          </a:prstGeom>
          <a:noFill/>
        </p:spPr>
        <p:txBody>
          <a:bodyPr wrap="square">
            <a:spAutoFit/>
          </a:bodyPr>
          <a:lstStyle/>
          <a:p>
            <a:pPr algn="just"/>
            <a:r>
              <a:rPr lang="es-ES" sz="1800" b="1" dirty="0"/>
              <a:t>La restricción del sueño puede inicialmente disminuir el tiempo total de sueño y aumentar la fatiga diurna, pero después de varios días conducirá a una menor latencia del sueño (tiempo para conciliar el sueño) y a menos despertares nocturnos.</a:t>
            </a:r>
            <a:endParaRPr lang="es-PE" sz="1800" b="1" dirty="0"/>
          </a:p>
        </p:txBody>
      </p:sp>
      <p:pic>
        <p:nvPicPr>
          <p:cNvPr id="5" name="Imagen 4">
            <a:extLst>
              <a:ext uri="{FF2B5EF4-FFF2-40B4-BE49-F238E27FC236}">
                <a16:creationId xmlns:a16="http://schemas.microsoft.com/office/drawing/2014/main" id="{4FD03311-2A22-DAD7-F0F7-02C2E9757715}"/>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7006726" y="3294044"/>
            <a:ext cx="4660632" cy="3507408"/>
          </a:xfrm>
          <a:prstGeom prst="rect">
            <a:avLst/>
          </a:prstGeom>
        </p:spPr>
      </p:pic>
      <p:sp>
        <p:nvSpPr>
          <p:cNvPr id="9" name="CuadroTexto 8">
            <a:extLst>
              <a:ext uri="{FF2B5EF4-FFF2-40B4-BE49-F238E27FC236}">
                <a16:creationId xmlns:a16="http://schemas.microsoft.com/office/drawing/2014/main" id="{A82E4474-8C01-F0AC-B93D-916279AAFF53}"/>
              </a:ext>
            </a:extLst>
          </p:cNvPr>
          <p:cNvSpPr txBox="1"/>
          <p:nvPr/>
        </p:nvSpPr>
        <p:spPr>
          <a:xfrm>
            <a:off x="694063" y="6524452"/>
            <a:ext cx="6173852" cy="276999"/>
          </a:xfrm>
          <a:prstGeom prst="rect">
            <a:avLst/>
          </a:prstGeom>
          <a:noFill/>
        </p:spPr>
        <p:txBody>
          <a:bodyPr wrap="square">
            <a:spAutoFit/>
          </a:bodyPr>
          <a:lstStyle/>
          <a:p>
            <a:pPr algn="ctr"/>
            <a:r>
              <a:rPr lang="es-PE" sz="1200" b="1" i="1" dirty="0">
                <a:solidFill>
                  <a:srgbClr val="FF0000"/>
                </a:solidFill>
              </a:rPr>
              <a:t>https://kibbutzpsicologia.com/trastornos-del-sueno-de-la-vigilia-y-su-tratamiento/</a:t>
            </a:r>
          </a:p>
        </p:txBody>
      </p:sp>
    </p:spTree>
    <p:extLst>
      <p:ext uri="{BB962C8B-B14F-4D97-AF65-F5344CB8AC3E}">
        <p14:creationId xmlns:p14="http://schemas.microsoft.com/office/powerpoint/2010/main" val="2269696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70E07CBD-0A34-5B01-E5B3-6AFDF7FF47FA}"/>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851970" y="60782"/>
            <a:ext cx="10488059" cy="2346594"/>
          </a:xfrm>
          <a:prstGeom prst="rect">
            <a:avLst/>
          </a:prstGeom>
        </p:spPr>
      </p:pic>
      <p:sp>
        <p:nvSpPr>
          <p:cNvPr id="6" name="CuadroTexto 5">
            <a:extLst>
              <a:ext uri="{FF2B5EF4-FFF2-40B4-BE49-F238E27FC236}">
                <a16:creationId xmlns:a16="http://schemas.microsoft.com/office/drawing/2014/main" id="{5697011E-3749-4672-34A6-0A3298B4B0D8}"/>
              </a:ext>
            </a:extLst>
          </p:cNvPr>
          <p:cNvSpPr txBox="1"/>
          <p:nvPr/>
        </p:nvSpPr>
        <p:spPr>
          <a:xfrm>
            <a:off x="672029" y="2346594"/>
            <a:ext cx="10862631" cy="646331"/>
          </a:xfrm>
          <a:prstGeom prst="rect">
            <a:avLst/>
          </a:prstGeom>
          <a:noFill/>
        </p:spPr>
        <p:txBody>
          <a:bodyPr wrap="square">
            <a:spAutoFit/>
          </a:bodyPr>
          <a:lstStyle/>
          <a:p>
            <a:pPr algn="just"/>
            <a:r>
              <a:rPr lang="es-ES" sz="1800" b="1" dirty="0"/>
              <a:t>Entre el 29 de agosto de 2018 y el 23 de marzo de 2020, asignamos aleatoriamente a 642 participantes a terapia de restricción del sueño (n = 321) o a higiene del sueño (n = 321)</a:t>
            </a:r>
            <a:endParaRPr lang="es-PE" sz="1800" b="1" dirty="0"/>
          </a:p>
        </p:txBody>
      </p:sp>
      <p:pic>
        <p:nvPicPr>
          <p:cNvPr id="8" name="Imagen 7">
            <a:extLst>
              <a:ext uri="{FF2B5EF4-FFF2-40B4-BE49-F238E27FC236}">
                <a16:creationId xmlns:a16="http://schemas.microsoft.com/office/drawing/2014/main" id="{FA5F8FDC-CA48-80AF-3D6D-8CF4758FDBD8}"/>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76269" y="2992925"/>
            <a:ext cx="11699912" cy="2630996"/>
          </a:xfrm>
          <a:prstGeom prst="rect">
            <a:avLst/>
          </a:prstGeom>
        </p:spPr>
      </p:pic>
      <p:sp>
        <p:nvSpPr>
          <p:cNvPr id="10" name="CuadroTexto 9">
            <a:extLst>
              <a:ext uri="{FF2B5EF4-FFF2-40B4-BE49-F238E27FC236}">
                <a16:creationId xmlns:a16="http://schemas.microsoft.com/office/drawing/2014/main" id="{0EC4F0AE-4277-BB59-94CF-9BC4B625DEFC}"/>
              </a:ext>
            </a:extLst>
          </p:cNvPr>
          <p:cNvSpPr txBox="1"/>
          <p:nvPr/>
        </p:nvSpPr>
        <p:spPr>
          <a:xfrm>
            <a:off x="594911" y="5762816"/>
            <a:ext cx="10939749" cy="646331"/>
          </a:xfrm>
          <a:prstGeom prst="rect">
            <a:avLst/>
          </a:prstGeom>
          <a:noFill/>
        </p:spPr>
        <p:txBody>
          <a:bodyPr wrap="square">
            <a:spAutoFit/>
          </a:bodyPr>
          <a:lstStyle/>
          <a:p>
            <a:pPr algn="just"/>
            <a:r>
              <a:rPr lang="es-ES" sz="1800" b="1" dirty="0"/>
              <a:t>Los participantes del grupo de terapia de restricción del sueño informaron una menor gravedad del insomnio que el grupo de higiene del sueño.</a:t>
            </a:r>
            <a:endParaRPr lang="es-PE" sz="1800" b="1" dirty="0"/>
          </a:p>
        </p:txBody>
      </p:sp>
      <p:pic>
        <p:nvPicPr>
          <p:cNvPr id="12" name="Imagen 11">
            <a:extLst>
              <a:ext uri="{FF2B5EF4-FFF2-40B4-BE49-F238E27FC236}">
                <a16:creationId xmlns:a16="http://schemas.microsoft.com/office/drawing/2014/main" id="{3351A0BE-FA72-00A2-3E03-DDE703B34C77}"/>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7965195" y="6357503"/>
            <a:ext cx="3334439" cy="381078"/>
          </a:xfrm>
          <a:prstGeom prst="rect">
            <a:avLst/>
          </a:prstGeom>
        </p:spPr>
      </p:pic>
    </p:spTree>
    <p:extLst>
      <p:ext uri="{BB962C8B-B14F-4D97-AF65-F5344CB8AC3E}">
        <p14:creationId xmlns:p14="http://schemas.microsoft.com/office/powerpoint/2010/main" val="3763162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044BB4-EE3A-9FB2-1785-132E215D658F}"/>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2C5C152F-7D1D-F792-5815-BA9815BF5970}"/>
              </a:ext>
            </a:extLst>
          </p:cNvPr>
          <p:cNvSpPr>
            <a:spLocks noGrp="1"/>
          </p:cNvSpPr>
          <p:nvPr>
            <p:ph type="title"/>
          </p:nvPr>
        </p:nvSpPr>
        <p:spPr>
          <a:xfrm>
            <a:off x="2751101" y="142429"/>
            <a:ext cx="6762824" cy="1037129"/>
          </a:xfrm>
        </p:spPr>
        <p:txBody>
          <a:bodyPr/>
          <a:lstStyle/>
          <a:p>
            <a:r>
              <a:rPr lang="es-PE" sz="6000" dirty="0"/>
              <a:t>EPIDEMIOLOGÍA</a:t>
            </a:r>
          </a:p>
        </p:txBody>
      </p:sp>
      <p:sp>
        <p:nvSpPr>
          <p:cNvPr id="3" name="CuadroTexto 2">
            <a:extLst>
              <a:ext uri="{FF2B5EF4-FFF2-40B4-BE49-F238E27FC236}">
                <a16:creationId xmlns:a16="http://schemas.microsoft.com/office/drawing/2014/main" id="{56617921-CEF5-ACB1-846D-2274B89F1712}"/>
              </a:ext>
            </a:extLst>
          </p:cNvPr>
          <p:cNvSpPr txBox="1"/>
          <p:nvPr/>
        </p:nvSpPr>
        <p:spPr>
          <a:xfrm>
            <a:off x="694062" y="3429000"/>
            <a:ext cx="10829581" cy="1200329"/>
          </a:xfrm>
          <a:prstGeom prst="rect">
            <a:avLst/>
          </a:prstGeom>
          <a:noFill/>
        </p:spPr>
        <p:txBody>
          <a:bodyPr wrap="square" rtlCol="0">
            <a:spAutoFit/>
          </a:bodyPr>
          <a:lstStyle/>
          <a:p>
            <a:pPr algn="just"/>
            <a:r>
              <a:rPr lang="es-ES" sz="1800" b="1" dirty="0"/>
              <a:t>Estudio de 6800 pacientes mayores (mayores de 65 años), 93 % presentaba una o más comorbilidades, siendo los más comunes la depresión, el dolor crónico, el cáncer,  enfermedad pulmonar obstructiva crónica, las enfermedades cardiovasculares, el uso de medicamentos y factores asociados con el envejecimiento (jubilación, inactividad o cuidado de personas).</a:t>
            </a:r>
            <a:endParaRPr lang="es-PE" sz="1800" b="1" dirty="0"/>
          </a:p>
        </p:txBody>
      </p:sp>
      <p:sp>
        <p:nvSpPr>
          <p:cNvPr id="4" name="CuadroTexto 3">
            <a:extLst>
              <a:ext uri="{FF2B5EF4-FFF2-40B4-BE49-F238E27FC236}">
                <a16:creationId xmlns:a16="http://schemas.microsoft.com/office/drawing/2014/main" id="{8CA43ED8-9F35-C793-45C6-77B1854288A6}"/>
              </a:ext>
            </a:extLst>
          </p:cNvPr>
          <p:cNvSpPr txBox="1"/>
          <p:nvPr/>
        </p:nvSpPr>
        <p:spPr>
          <a:xfrm>
            <a:off x="7143077" y="6543740"/>
            <a:ext cx="4380567" cy="276999"/>
          </a:xfrm>
          <a:prstGeom prst="rect">
            <a:avLst/>
          </a:prstGeom>
          <a:noFill/>
        </p:spPr>
        <p:txBody>
          <a:bodyPr wrap="square">
            <a:spAutoFit/>
          </a:bodyPr>
          <a:lstStyle/>
          <a:p>
            <a:r>
              <a:rPr lang="en-US" sz="1200" b="1" i="1" dirty="0"/>
              <a:t>Journal of Psychosomatic Research 56 (2004) 497 – 502</a:t>
            </a:r>
            <a:endParaRPr lang="es-PE" sz="1200" b="1" i="1" dirty="0"/>
          </a:p>
        </p:txBody>
      </p:sp>
      <p:pic>
        <p:nvPicPr>
          <p:cNvPr id="7" name="Imagen 6">
            <a:extLst>
              <a:ext uri="{FF2B5EF4-FFF2-40B4-BE49-F238E27FC236}">
                <a16:creationId xmlns:a16="http://schemas.microsoft.com/office/drawing/2014/main" id="{AA49E37C-0F12-A48B-CF71-D2A45F580EE8}"/>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694063" y="1017991"/>
            <a:ext cx="8106882" cy="2194426"/>
          </a:xfrm>
          <a:prstGeom prst="rect">
            <a:avLst/>
          </a:prstGeom>
        </p:spPr>
      </p:pic>
      <p:sp>
        <p:nvSpPr>
          <p:cNvPr id="9" name="CuadroTexto 8">
            <a:extLst>
              <a:ext uri="{FF2B5EF4-FFF2-40B4-BE49-F238E27FC236}">
                <a16:creationId xmlns:a16="http://schemas.microsoft.com/office/drawing/2014/main" id="{B9A25359-953A-D14B-0D21-56CA7AB5E1B1}"/>
              </a:ext>
            </a:extLst>
          </p:cNvPr>
          <p:cNvSpPr txBox="1"/>
          <p:nvPr/>
        </p:nvSpPr>
        <p:spPr>
          <a:xfrm>
            <a:off x="694062" y="5008317"/>
            <a:ext cx="10532125" cy="646331"/>
          </a:xfrm>
          <a:prstGeom prst="rect">
            <a:avLst/>
          </a:prstGeom>
          <a:noFill/>
        </p:spPr>
        <p:txBody>
          <a:bodyPr wrap="square">
            <a:spAutoFit/>
          </a:bodyPr>
          <a:lstStyle/>
          <a:p>
            <a:pPr algn="just"/>
            <a:r>
              <a:rPr lang="es-ES" sz="1800" b="1" dirty="0"/>
              <a:t>En el resto: movilidad reducida, la jubilación y la interacción social reducida son fuentes de alteraciones del sueño.</a:t>
            </a:r>
            <a:endParaRPr lang="es-PE" sz="1800" b="1" dirty="0"/>
          </a:p>
        </p:txBody>
      </p:sp>
    </p:spTree>
    <p:extLst>
      <p:ext uri="{BB962C8B-B14F-4D97-AF65-F5344CB8AC3E}">
        <p14:creationId xmlns:p14="http://schemas.microsoft.com/office/powerpoint/2010/main" val="165767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41BD02C-405D-1507-EF48-E5D5613AB7D2}"/>
              </a:ext>
            </a:extLst>
          </p:cNvPr>
          <p:cNvSpPr>
            <a:spLocks noGrp="1"/>
          </p:cNvSpPr>
          <p:nvPr>
            <p:ph type="title"/>
          </p:nvPr>
        </p:nvSpPr>
        <p:spPr>
          <a:xfrm>
            <a:off x="649995" y="593367"/>
            <a:ext cx="10582005" cy="763600"/>
          </a:xfrm>
        </p:spPr>
        <p:txBody>
          <a:bodyPr/>
          <a:lstStyle/>
          <a:p>
            <a:r>
              <a:rPr lang="es-PE" sz="4000" dirty="0"/>
              <a:t>DESAFIO DE LA TCC PARA MEDICOS Y PACIENTES</a:t>
            </a:r>
          </a:p>
        </p:txBody>
      </p:sp>
      <p:sp>
        <p:nvSpPr>
          <p:cNvPr id="3" name="CuadroTexto 2">
            <a:extLst>
              <a:ext uri="{FF2B5EF4-FFF2-40B4-BE49-F238E27FC236}">
                <a16:creationId xmlns:a16="http://schemas.microsoft.com/office/drawing/2014/main" id="{A5239D86-A460-61BD-A10B-068804309000}"/>
              </a:ext>
            </a:extLst>
          </p:cNvPr>
          <p:cNvSpPr txBox="1"/>
          <p:nvPr/>
        </p:nvSpPr>
        <p:spPr>
          <a:xfrm>
            <a:off x="471890" y="1606885"/>
            <a:ext cx="6030816" cy="1477328"/>
          </a:xfrm>
          <a:prstGeom prst="rect">
            <a:avLst/>
          </a:prstGeom>
        </p:spPr>
        <p:style>
          <a:lnRef idx="0">
            <a:scrgbClr r="0" g="0" b="0"/>
          </a:lnRef>
          <a:fillRef idx="1002">
            <a:schemeClr val="lt1"/>
          </a:fillRef>
          <a:effectRef idx="0">
            <a:scrgbClr r="0" g="0" b="0"/>
          </a:effectRef>
          <a:fontRef idx="major"/>
        </p:style>
        <p:txBody>
          <a:bodyPr wrap="square" rtlCol="0">
            <a:spAutoFit/>
          </a:bodyPr>
          <a:lstStyle/>
          <a:p>
            <a:pPr algn="ctr"/>
            <a:r>
              <a:rPr lang="es-PE" sz="1800" b="1" dirty="0"/>
              <a:t>ERRORES DEL PENSAMIENTO: </a:t>
            </a:r>
          </a:p>
          <a:p>
            <a:pPr algn="ctr"/>
            <a:r>
              <a:rPr lang="es-PE" sz="1800" b="1" dirty="0"/>
              <a:t>“NO voy a poder dormir”</a:t>
            </a:r>
          </a:p>
          <a:p>
            <a:pPr algn="ctr"/>
            <a:r>
              <a:rPr lang="es-PE" sz="1800" b="1" dirty="0"/>
              <a:t>“Hiperactivación autonómica y tensión muscular”</a:t>
            </a:r>
          </a:p>
          <a:p>
            <a:pPr algn="ctr"/>
            <a:r>
              <a:rPr lang="es-PE" sz="1800" b="1" dirty="0"/>
              <a:t>“Horarios de sueño alterados”</a:t>
            </a:r>
          </a:p>
          <a:p>
            <a:pPr algn="ctr"/>
            <a:r>
              <a:rPr lang="es-PE" sz="1800" b="1" dirty="0"/>
              <a:t>“Llevarse las preocupaciones a la cama”</a:t>
            </a:r>
          </a:p>
        </p:txBody>
      </p:sp>
      <p:sp>
        <p:nvSpPr>
          <p:cNvPr id="5" name="CuadroTexto 4">
            <a:extLst>
              <a:ext uri="{FF2B5EF4-FFF2-40B4-BE49-F238E27FC236}">
                <a16:creationId xmlns:a16="http://schemas.microsoft.com/office/drawing/2014/main" id="{66BED76A-B627-5D2F-3CB6-F384806E8449}"/>
              </a:ext>
            </a:extLst>
          </p:cNvPr>
          <p:cNvSpPr txBox="1"/>
          <p:nvPr/>
        </p:nvSpPr>
        <p:spPr>
          <a:xfrm>
            <a:off x="6849738" y="1745384"/>
            <a:ext cx="4607804" cy="1200329"/>
          </a:xfrm>
          <a:prstGeom prst="rect">
            <a:avLst/>
          </a:prstGeom>
        </p:spPr>
        <p:style>
          <a:lnRef idx="0">
            <a:scrgbClr r="0" g="0" b="0"/>
          </a:lnRef>
          <a:fillRef idx="1001">
            <a:schemeClr val="dk2"/>
          </a:fillRef>
          <a:effectRef idx="0">
            <a:scrgbClr r="0" g="0" b="0"/>
          </a:effectRef>
          <a:fontRef idx="major"/>
        </p:style>
        <p:txBody>
          <a:bodyPr wrap="square">
            <a:spAutoFit/>
          </a:bodyPr>
          <a:lstStyle/>
          <a:p>
            <a:pPr algn="ctr"/>
            <a:r>
              <a:rPr lang="es-ES" sz="1800" b="1" dirty="0"/>
              <a:t>La TCC se centra en el estilo cognitivo de la persona, así como en los factores conductuales y de hiperactivación asociados con el insomnio.</a:t>
            </a:r>
            <a:endParaRPr lang="es-PE" sz="1800" b="1" dirty="0"/>
          </a:p>
        </p:txBody>
      </p:sp>
      <p:sp>
        <p:nvSpPr>
          <p:cNvPr id="7" name="CuadroTexto 6">
            <a:extLst>
              <a:ext uri="{FF2B5EF4-FFF2-40B4-BE49-F238E27FC236}">
                <a16:creationId xmlns:a16="http://schemas.microsoft.com/office/drawing/2014/main" id="{7FD70E66-4429-CD3F-478A-152B621124CE}"/>
              </a:ext>
            </a:extLst>
          </p:cNvPr>
          <p:cNvSpPr txBox="1"/>
          <p:nvPr/>
        </p:nvSpPr>
        <p:spPr>
          <a:xfrm>
            <a:off x="649994" y="4032428"/>
            <a:ext cx="5852712" cy="120032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s-ES" sz="1800" b="1" dirty="0"/>
              <a:t>La reestructuración cognitiva busca modificar las creencias desadaptativas sobre el sueño (como los efectos catastróficos de una mala noche de sueño) y reemplazarlas con un pensamiento positivo.</a:t>
            </a:r>
            <a:endParaRPr lang="es-PE" sz="1800" b="1" dirty="0"/>
          </a:p>
        </p:txBody>
      </p:sp>
      <p:sp>
        <p:nvSpPr>
          <p:cNvPr id="9" name="CuadroTexto 8">
            <a:extLst>
              <a:ext uri="{FF2B5EF4-FFF2-40B4-BE49-F238E27FC236}">
                <a16:creationId xmlns:a16="http://schemas.microsoft.com/office/drawing/2014/main" id="{6DE501B0-3484-93A7-A9C8-C5C44EE34161}"/>
              </a:ext>
            </a:extLst>
          </p:cNvPr>
          <p:cNvSpPr txBox="1"/>
          <p:nvPr/>
        </p:nvSpPr>
        <p:spPr>
          <a:xfrm>
            <a:off x="6594973" y="4170927"/>
            <a:ext cx="5117334" cy="923330"/>
          </a:xfrm>
          <a:prstGeom prst="rect">
            <a:avLst/>
          </a:prstGeom>
        </p:spPr>
        <p:style>
          <a:lnRef idx="0">
            <a:scrgbClr r="0" g="0" b="0"/>
          </a:lnRef>
          <a:fillRef idx="1003">
            <a:schemeClr val="lt2"/>
          </a:fillRef>
          <a:effectRef idx="0">
            <a:scrgbClr r="0" g="0" b="0"/>
          </a:effectRef>
          <a:fontRef idx="major"/>
        </p:style>
        <p:txBody>
          <a:bodyPr wrap="square">
            <a:spAutoFit/>
          </a:bodyPr>
          <a:lstStyle/>
          <a:p>
            <a:pPr algn="ctr"/>
            <a:r>
              <a:rPr lang="es-ES" sz="1800" b="1" dirty="0"/>
              <a:t>Enseñar a las pacientes estrategias de relajación, como la relajación muscular progresiva, para disminuir la hiperactivación</a:t>
            </a:r>
            <a:endParaRPr lang="es-PE" sz="1800" b="1" dirty="0"/>
          </a:p>
        </p:txBody>
      </p:sp>
    </p:spTree>
    <p:extLst>
      <p:ext uri="{BB962C8B-B14F-4D97-AF65-F5344CB8AC3E}">
        <p14:creationId xmlns:p14="http://schemas.microsoft.com/office/powerpoint/2010/main" val="419249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DB584DB-5D51-681D-419B-AE7F456D1687}"/>
              </a:ext>
            </a:extLst>
          </p:cNvPr>
          <p:cNvPicPr>
            <a:picLocks noChangeAspect="1"/>
          </p:cNvPicPr>
          <p:nvPr/>
        </p:nvPicPr>
        <p:blipFill>
          <a:blip r:embed="rId2"/>
          <a:stretch>
            <a:fillRect/>
          </a:stretch>
        </p:blipFill>
        <p:spPr>
          <a:xfrm>
            <a:off x="611294" y="232969"/>
            <a:ext cx="7254749" cy="3468698"/>
          </a:xfrm>
          <a:prstGeom prst="rect">
            <a:avLst/>
          </a:prstGeom>
        </p:spPr>
      </p:pic>
      <p:pic>
        <p:nvPicPr>
          <p:cNvPr id="5" name="Imagen 4">
            <a:extLst>
              <a:ext uri="{FF2B5EF4-FFF2-40B4-BE49-F238E27FC236}">
                <a16:creationId xmlns:a16="http://schemas.microsoft.com/office/drawing/2014/main" id="{D6B822E8-8D13-2E92-7009-6A1A434C34D2}"/>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134737" y="6470795"/>
            <a:ext cx="9686010" cy="308472"/>
          </a:xfrm>
          <a:prstGeom prst="rect">
            <a:avLst/>
          </a:prstGeom>
        </p:spPr>
      </p:pic>
      <p:sp>
        <p:nvSpPr>
          <p:cNvPr id="7" name="CuadroTexto 6">
            <a:extLst>
              <a:ext uri="{FF2B5EF4-FFF2-40B4-BE49-F238E27FC236}">
                <a16:creationId xmlns:a16="http://schemas.microsoft.com/office/drawing/2014/main" id="{CAC5F46A-9383-9385-9FC1-A07B9AE72171}"/>
              </a:ext>
            </a:extLst>
          </p:cNvPr>
          <p:cNvSpPr txBox="1"/>
          <p:nvPr/>
        </p:nvSpPr>
        <p:spPr>
          <a:xfrm>
            <a:off x="609600" y="3822290"/>
            <a:ext cx="10972799" cy="646331"/>
          </a:xfrm>
          <a:prstGeom prst="rect">
            <a:avLst/>
          </a:prstGeom>
          <a:noFill/>
        </p:spPr>
        <p:txBody>
          <a:bodyPr wrap="square">
            <a:spAutoFit/>
          </a:bodyPr>
          <a:lstStyle/>
          <a:p>
            <a:pPr algn="just"/>
            <a:r>
              <a:rPr lang="es-ES" sz="1800" b="1" dirty="0"/>
              <a:t>Los entornos de comunicación sincrónica (es decir, presencial, grupal y telesalud) arrojaron los mayores tamaños de efecto.</a:t>
            </a:r>
            <a:endParaRPr lang="es-PE" sz="1800" b="1" dirty="0"/>
          </a:p>
        </p:txBody>
      </p:sp>
      <p:pic>
        <p:nvPicPr>
          <p:cNvPr id="9" name="Imagen 8">
            <a:extLst>
              <a:ext uri="{FF2B5EF4-FFF2-40B4-BE49-F238E27FC236}">
                <a16:creationId xmlns:a16="http://schemas.microsoft.com/office/drawing/2014/main" id="{4EDBC49C-88AA-F6B6-C7CF-90E2C1F2A3C5}"/>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5426153" y="4325402"/>
            <a:ext cx="6042403" cy="1788960"/>
          </a:xfrm>
          <a:prstGeom prst="rect">
            <a:avLst/>
          </a:prstGeom>
        </p:spPr>
      </p:pic>
    </p:spTree>
    <p:extLst>
      <p:ext uri="{BB962C8B-B14F-4D97-AF65-F5344CB8AC3E}">
        <p14:creationId xmlns:p14="http://schemas.microsoft.com/office/powerpoint/2010/main" val="1550829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96E1C9BA-A900-F5C4-6509-94888E2E871E}"/>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88136" y="275422"/>
            <a:ext cx="5816906" cy="5097064"/>
          </a:xfrm>
          <a:prstGeom prst="rect">
            <a:avLst/>
          </a:prstGeom>
        </p:spPr>
      </p:pic>
      <p:pic>
        <p:nvPicPr>
          <p:cNvPr id="6" name="Imagen 5">
            <a:extLst>
              <a:ext uri="{FF2B5EF4-FFF2-40B4-BE49-F238E27FC236}">
                <a16:creationId xmlns:a16="http://schemas.microsoft.com/office/drawing/2014/main" id="{CE186608-4B6A-9142-0B5E-45F61D916C87}"/>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6378766" y="275421"/>
            <a:ext cx="5310129" cy="4993809"/>
          </a:xfrm>
          <a:prstGeom prst="rect">
            <a:avLst/>
          </a:prstGeom>
        </p:spPr>
      </p:pic>
      <p:pic>
        <p:nvPicPr>
          <p:cNvPr id="8" name="Imagen 7">
            <a:extLst>
              <a:ext uri="{FF2B5EF4-FFF2-40B4-BE49-F238E27FC236}">
                <a16:creationId xmlns:a16="http://schemas.microsoft.com/office/drawing/2014/main" id="{B35B8060-5590-4DF1-197B-6E9C486FFFF2}"/>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969485" y="5574535"/>
            <a:ext cx="3724214" cy="870332"/>
          </a:xfrm>
          <a:prstGeom prst="rect">
            <a:avLst/>
          </a:prstGeom>
        </p:spPr>
      </p:pic>
    </p:spTree>
    <p:extLst>
      <p:ext uri="{BB962C8B-B14F-4D97-AF65-F5344CB8AC3E}">
        <p14:creationId xmlns:p14="http://schemas.microsoft.com/office/powerpoint/2010/main" val="2238808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4DE253E-AF3D-8B7B-64D2-6510188FA4AD}"/>
              </a:ext>
            </a:extLst>
          </p:cNvPr>
          <p:cNvSpPr>
            <a:spLocks noGrp="1"/>
          </p:cNvSpPr>
          <p:nvPr>
            <p:ph type="title"/>
          </p:nvPr>
        </p:nvSpPr>
        <p:spPr/>
        <p:txBody>
          <a:bodyPr/>
          <a:lstStyle/>
          <a:p>
            <a:r>
              <a:rPr lang="es-PE" sz="4000" dirty="0"/>
              <a:t>TERAPIA COMBINADA</a:t>
            </a:r>
          </a:p>
        </p:txBody>
      </p:sp>
      <p:sp>
        <p:nvSpPr>
          <p:cNvPr id="5" name="CuadroTexto 4">
            <a:extLst>
              <a:ext uri="{FF2B5EF4-FFF2-40B4-BE49-F238E27FC236}">
                <a16:creationId xmlns:a16="http://schemas.microsoft.com/office/drawing/2014/main" id="{64541681-D967-8DC7-D41F-A98362C519F6}"/>
              </a:ext>
            </a:extLst>
          </p:cNvPr>
          <p:cNvSpPr txBox="1"/>
          <p:nvPr/>
        </p:nvSpPr>
        <p:spPr>
          <a:xfrm>
            <a:off x="749148" y="1475993"/>
            <a:ext cx="10686360" cy="923330"/>
          </a:xfrm>
          <a:prstGeom prst="rect">
            <a:avLst/>
          </a:prstGeom>
          <a:noFill/>
        </p:spPr>
        <p:txBody>
          <a:bodyPr wrap="square">
            <a:spAutoFit/>
          </a:bodyPr>
          <a:lstStyle/>
          <a:p>
            <a:pPr algn="just"/>
            <a:r>
              <a:rPr lang="es-ES" sz="1800" b="1" dirty="0"/>
              <a:t>TCC-I como los medicamentos hipnóticos (principalmente fármacos Z) producen mejoras equivalentes en la continuidad del sueño a corto plazo (de 4 a 8 semanas). aunque se ha demostrado que la medicación aumenta el tiempo total de sueño más que la TCC-I.</a:t>
            </a:r>
            <a:endParaRPr lang="es-PE" sz="1800" b="1" dirty="0"/>
          </a:p>
        </p:txBody>
      </p:sp>
      <p:sp>
        <p:nvSpPr>
          <p:cNvPr id="7" name="CuadroTexto 6">
            <a:extLst>
              <a:ext uri="{FF2B5EF4-FFF2-40B4-BE49-F238E27FC236}">
                <a16:creationId xmlns:a16="http://schemas.microsoft.com/office/drawing/2014/main" id="{0AC434AA-BCBE-FC73-A1C7-8880A8D2ED40}"/>
              </a:ext>
            </a:extLst>
          </p:cNvPr>
          <p:cNvSpPr txBox="1"/>
          <p:nvPr/>
        </p:nvSpPr>
        <p:spPr>
          <a:xfrm>
            <a:off x="763109" y="3077904"/>
            <a:ext cx="10781109" cy="923330"/>
          </a:xfrm>
          <a:prstGeom prst="rect">
            <a:avLst/>
          </a:prstGeom>
          <a:noFill/>
        </p:spPr>
        <p:txBody>
          <a:bodyPr wrap="square">
            <a:spAutoFit/>
          </a:bodyPr>
          <a:lstStyle/>
          <a:p>
            <a:pPr algn="just"/>
            <a:r>
              <a:rPr lang="es-ES" sz="1800" b="1" dirty="0"/>
              <a:t>La terapia combinada produce una mejoría del sueño más rápida que la TCC-I sola, pero esta ventaja disminuye hacia la cuarta o quinta semana de tratamiento, y la TCC-I utilizada sola produce beneficios más sostenidos en el tiempo que la medicación o la terapia combinada.</a:t>
            </a:r>
            <a:endParaRPr lang="es-PE" sz="1800" b="1" dirty="0"/>
          </a:p>
        </p:txBody>
      </p:sp>
      <p:pic>
        <p:nvPicPr>
          <p:cNvPr id="9" name="Imagen 8">
            <a:extLst>
              <a:ext uri="{FF2B5EF4-FFF2-40B4-BE49-F238E27FC236}">
                <a16:creationId xmlns:a16="http://schemas.microsoft.com/office/drawing/2014/main" id="{CC7BDDEE-E648-C48B-3667-8318BC71EAB3}"/>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617673" y="4906171"/>
            <a:ext cx="4472847" cy="1302585"/>
          </a:xfrm>
          <a:prstGeom prst="rect">
            <a:avLst/>
          </a:prstGeom>
        </p:spPr>
      </p:pic>
      <p:pic>
        <p:nvPicPr>
          <p:cNvPr id="11" name="Imagen 10">
            <a:extLst>
              <a:ext uri="{FF2B5EF4-FFF2-40B4-BE49-F238E27FC236}">
                <a16:creationId xmlns:a16="http://schemas.microsoft.com/office/drawing/2014/main" id="{412300BE-A048-3833-750E-96F4727B3EB2}"/>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6573395" y="4997536"/>
            <a:ext cx="4862113" cy="1211220"/>
          </a:xfrm>
          <a:prstGeom prst="rect">
            <a:avLst/>
          </a:prstGeom>
        </p:spPr>
      </p:pic>
      <p:pic>
        <p:nvPicPr>
          <p:cNvPr id="3" name="Imagen 2">
            <a:extLst>
              <a:ext uri="{FF2B5EF4-FFF2-40B4-BE49-F238E27FC236}">
                <a16:creationId xmlns:a16="http://schemas.microsoft.com/office/drawing/2014/main" id="{F46B6B54-C96E-D7A8-FEA0-CB551B942E4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065224" y="6297751"/>
            <a:ext cx="3051672" cy="467609"/>
          </a:xfrm>
          <a:prstGeom prst="rect">
            <a:avLst/>
          </a:prstGeom>
        </p:spPr>
      </p:pic>
    </p:spTree>
    <p:extLst>
      <p:ext uri="{BB962C8B-B14F-4D97-AF65-F5344CB8AC3E}">
        <p14:creationId xmlns:p14="http://schemas.microsoft.com/office/powerpoint/2010/main" val="3225123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739C478-4B4D-646A-DCAE-B59E7A19BA98}"/>
              </a:ext>
            </a:extLst>
          </p:cNvPr>
          <p:cNvSpPr>
            <a:spLocks noGrp="1"/>
          </p:cNvSpPr>
          <p:nvPr>
            <p:ph type="title"/>
          </p:nvPr>
        </p:nvSpPr>
        <p:spPr>
          <a:xfrm>
            <a:off x="2326092" y="593367"/>
            <a:ext cx="6895027" cy="763600"/>
          </a:xfrm>
        </p:spPr>
        <p:txBody>
          <a:bodyPr/>
          <a:lstStyle/>
          <a:p>
            <a:r>
              <a:rPr lang="es-PE" sz="4000" dirty="0"/>
              <a:t>CONCLUSIONES</a:t>
            </a:r>
            <a:endParaRPr lang="es-PE" dirty="0"/>
          </a:p>
        </p:txBody>
      </p:sp>
      <p:sp>
        <p:nvSpPr>
          <p:cNvPr id="3" name="CuadroTexto 2">
            <a:extLst>
              <a:ext uri="{FF2B5EF4-FFF2-40B4-BE49-F238E27FC236}">
                <a16:creationId xmlns:a16="http://schemas.microsoft.com/office/drawing/2014/main" id="{0E56E183-008E-32D9-A90B-576D66EC7AF7}"/>
              </a:ext>
            </a:extLst>
          </p:cNvPr>
          <p:cNvSpPr txBox="1"/>
          <p:nvPr/>
        </p:nvSpPr>
        <p:spPr>
          <a:xfrm>
            <a:off x="859316" y="1817783"/>
            <a:ext cx="9694843" cy="400110"/>
          </a:xfrm>
          <a:prstGeom prst="rect">
            <a:avLst/>
          </a:prstGeom>
          <a:noFill/>
        </p:spPr>
        <p:txBody>
          <a:bodyPr wrap="square" rtlCol="0">
            <a:spAutoFit/>
          </a:bodyPr>
          <a:lstStyle/>
          <a:p>
            <a:r>
              <a:rPr lang="es-PE" sz="2000" b="1" dirty="0"/>
              <a:t>1.- Hasta el 20% de pacientes adultos mayores padecen de Insomnio crónico.</a:t>
            </a:r>
          </a:p>
        </p:txBody>
      </p:sp>
      <p:sp>
        <p:nvSpPr>
          <p:cNvPr id="5" name="CuadroTexto 4">
            <a:extLst>
              <a:ext uri="{FF2B5EF4-FFF2-40B4-BE49-F238E27FC236}">
                <a16:creationId xmlns:a16="http://schemas.microsoft.com/office/drawing/2014/main" id="{D0449F33-5194-739C-33AD-D55A20D9AE06}"/>
              </a:ext>
            </a:extLst>
          </p:cNvPr>
          <p:cNvSpPr txBox="1"/>
          <p:nvPr/>
        </p:nvSpPr>
        <p:spPr>
          <a:xfrm>
            <a:off x="859315" y="4812534"/>
            <a:ext cx="10432974" cy="707886"/>
          </a:xfrm>
          <a:prstGeom prst="rect">
            <a:avLst/>
          </a:prstGeom>
          <a:noFill/>
        </p:spPr>
        <p:txBody>
          <a:bodyPr wrap="square" rtlCol="0">
            <a:spAutoFit/>
          </a:bodyPr>
          <a:lstStyle/>
          <a:p>
            <a:pPr algn="just"/>
            <a:r>
              <a:rPr lang="es-PE" sz="2000" b="1" dirty="0"/>
              <a:t>5.- La Terapia Cognitivo Conductual para el Insomnio es la intervención de primera línea en el manejo del insomnio crónico.</a:t>
            </a:r>
          </a:p>
        </p:txBody>
      </p:sp>
      <p:sp>
        <p:nvSpPr>
          <p:cNvPr id="6" name="CuadroTexto 5">
            <a:extLst>
              <a:ext uri="{FF2B5EF4-FFF2-40B4-BE49-F238E27FC236}">
                <a16:creationId xmlns:a16="http://schemas.microsoft.com/office/drawing/2014/main" id="{9F6BA9CA-9266-A6DA-FBBB-590A9C1D847D}"/>
              </a:ext>
            </a:extLst>
          </p:cNvPr>
          <p:cNvSpPr txBox="1"/>
          <p:nvPr/>
        </p:nvSpPr>
        <p:spPr>
          <a:xfrm>
            <a:off x="859316" y="2357693"/>
            <a:ext cx="10432974" cy="400110"/>
          </a:xfrm>
          <a:prstGeom prst="rect">
            <a:avLst/>
          </a:prstGeom>
          <a:noFill/>
        </p:spPr>
        <p:txBody>
          <a:bodyPr wrap="square" rtlCol="0">
            <a:spAutoFit/>
          </a:bodyPr>
          <a:lstStyle/>
          <a:p>
            <a:pPr algn="just"/>
            <a:r>
              <a:rPr lang="es-PE" sz="2000" b="1" dirty="0"/>
              <a:t>2.- Existe un deterioro funcional de las fases del sueño con la edad.</a:t>
            </a:r>
          </a:p>
        </p:txBody>
      </p:sp>
      <p:sp>
        <p:nvSpPr>
          <p:cNvPr id="7" name="CuadroTexto 6">
            <a:extLst>
              <a:ext uri="{FF2B5EF4-FFF2-40B4-BE49-F238E27FC236}">
                <a16:creationId xmlns:a16="http://schemas.microsoft.com/office/drawing/2014/main" id="{B2C3C7A6-1371-6741-F6E3-F4B68FB7E799}"/>
              </a:ext>
            </a:extLst>
          </p:cNvPr>
          <p:cNvSpPr txBox="1"/>
          <p:nvPr/>
        </p:nvSpPr>
        <p:spPr>
          <a:xfrm>
            <a:off x="859315" y="2914087"/>
            <a:ext cx="10432974" cy="707886"/>
          </a:xfrm>
          <a:prstGeom prst="rect">
            <a:avLst/>
          </a:prstGeom>
          <a:noFill/>
        </p:spPr>
        <p:txBody>
          <a:bodyPr wrap="square" rtlCol="0">
            <a:spAutoFit/>
          </a:bodyPr>
          <a:lstStyle/>
          <a:p>
            <a:pPr algn="just"/>
            <a:r>
              <a:rPr lang="es-PE" sz="2000" b="1" dirty="0"/>
              <a:t>3.- No se recomienda el uso de Benzodiazepinas, antihistamínicos y quetiapina para el manejo del insomnio crónico.</a:t>
            </a:r>
          </a:p>
        </p:txBody>
      </p:sp>
      <p:sp>
        <p:nvSpPr>
          <p:cNvPr id="8" name="CuadroTexto 7">
            <a:extLst>
              <a:ext uri="{FF2B5EF4-FFF2-40B4-BE49-F238E27FC236}">
                <a16:creationId xmlns:a16="http://schemas.microsoft.com/office/drawing/2014/main" id="{B1302B6F-FF31-673A-D8C3-27B85F5CB0BF}"/>
              </a:ext>
            </a:extLst>
          </p:cNvPr>
          <p:cNvSpPr txBox="1"/>
          <p:nvPr/>
        </p:nvSpPr>
        <p:spPr>
          <a:xfrm>
            <a:off x="859315" y="3814411"/>
            <a:ext cx="10432974" cy="707886"/>
          </a:xfrm>
          <a:prstGeom prst="rect">
            <a:avLst/>
          </a:prstGeom>
          <a:noFill/>
        </p:spPr>
        <p:txBody>
          <a:bodyPr wrap="square" rtlCol="0">
            <a:spAutoFit/>
          </a:bodyPr>
          <a:lstStyle/>
          <a:p>
            <a:pPr algn="just"/>
            <a:r>
              <a:rPr lang="es-PE" sz="2000" b="1" dirty="0"/>
              <a:t>4.-  Los ´Fármacos Z, Mirtazapina y Melatonina tiene mejores tasas de eficacia en el manejo del insomnio en el adulto mayor. </a:t>
            </a:r>
          </a:p>
        </p:txBody>
      </p:sp>
    </p:spTree>
    <p:extLst>
      <p:ext uri="{BB962C8B-B14F-4D97-AF65-F5344CB8AC3E}">
        <p14:creationId xmlns:p14="http://schemas.microsoft.com/office/powerpoint/2010/main" val="2398751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5AA6AC-A1E9-521F-804A-452C39CE5227}"/>
              </a:ext>
            </a:extLst>
          </p:cNvPr>
          <p:cNvSpPr>
            <a:spLocks noGrp="1"/>
          </p:cNvSpPr>
          <p:nvPr>
            <p:ph type="title"/>
          </p:nvPr>
        </p:nvSpPr>
        <p:spPr>
          <a:xfrm>
            <a:off x="3852381" y="4527932"/>
            <a:ext cx="4487231" cy="2063528"/>
          </a:xfrm>
        </p:spPr>
        <p:txBody>
          <a:bodyPr>
            <a:prstTxWarp prst="textFadeUp">
              <a:avLst/>
            </a:prstTxWarp>
          </a:bodyPr>
          <a:lstStyle/>
          <a:p>
            <a:r>
              <a:rPr lang="es-PE" dirty="0"/>
              <a:t>MUCHAS GRACIAS</a:t>
            </a:r>
          </a:p>
        </p:txBody>
      </p:sp>
      <p:sp>
        <p:nvSpPr>
          <p:cNvPr id="4" name="CuadroTexto 3">
            <a:extLst>
              <a:ext uri="{FF2B5EF4-FFF2-40B4-BE49-F238E27FC236}">
                <a16:creationId xmlns:a16="http://schemas.microsoft.com/office/drawing/2014/main" id="{4708DF4B-A1C4-AD39-0EB9-D46D80857532}"/>
              </a:ext>
            </a:extLst>
          </p:cNvPr>
          <p:cNvSpPr txBox="1"/>
          <p:nvPr/>
        </p:nvSpPr>
        <p:spPr>
          <a:xfrm>
            <a:off x="1354154" y="3429000"/>
            <a:ext cx="9483682" cy="707886"/>
          </a:xfrm>
          <a:prstGeom prst="rect">
            <a:avLst/>
          </a:prstGeom>
          <a:noFill/>
        </p:spPr>
        <p:txBody>
          <a:bodyPr wrap="square">
            <a:spAutoFit/>
          </a:bodyPr>
          <a:lstStyle/>
          <a:p>
            <a:pPr algn="ctr"/>
            <a:r>
              <a:rPr lang="es-ES" sz="2000" b="1" i="1" dirty="0">
                <a:effectLst/>
                <a:latin typeface="Eras Demi ITC" panose="020B0805030504020804" pitchFamily="34" charset="0"/>
              </a:rPr>
              <a:t>“El insomnio no tiene por qué ser una carga eterna. Los hábitos saludables y las buenas prácticas de sueño te ayudarán a vencer el mal descanso”.</a:t>
            </a:r>
            <a:endParaRPr lang="es-PE" sz="2000" b="1" i="1" dirty="0">
              <a:latin typeface="Eras Demi ITC" panose="020B0805030504020804" pitchFamily="34" charset="0"/>
            </a:endParaRPr>
          </a:p>
        </p:txBody>
      </p:sp>
      <p:pic>
        <p:nvPicPr>
          <p:cNvPr id="5" name="Imagen 4">
            <a:extLst>
              <a:ext uri="{FF2B5EF4-FFF2-40B4-BE49-F238E27FC236}">
                <a16:creationId xmlns:a16="http://schemas.microsoft.com/office/drawing/2014/main" id="{D6324156-1E39-44BE-14D6-6ADF220A4C51}"/>
              </a:ext>
            </a:extLst>
          </p:cNvPr>
          <p:cNvPicPr>
            <a:picLocks noChangeAspect="1"/>
          </p:cNvPicPr>
          <p:nvPr/>
        </p:nvPicPr>
        <p:blipFill>
          <a:blip r:embed="rId2"/>
          <a:stretch>
            <a:fillRect/>
          </a:stretch>
        </p:blipFill>
        <p:spPr>
          <a:xfrm>
            <a:off x="4736143" y="490287"/>
            <a:ext cx="2792740" cy="2792740"/>
          </a:xfrm>
          <a:prstGeom prst="rect">
            <a:avLst/>
          </a:prstGeom>
        </p:spPr>
      </p:pic>
    </p:spTree>
    <p:extLst>
      <p:ext uri="{BB962C8B-B14F-4D97-AF65-F5344CB8AC3E}">
        <p14:creationId xmlns:p14="http://schemas.microsoft.com/office/powerpoint/2010/main" val="36334129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BA8E6A-1911-269F-1A2C-7B1D1EE49562}"/>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24E828B0-CF06-745E-93BE-FC99E622F79C}"/>
              </a:ext>
            </a:extLst>
          </p:cNvPr>
          <p:cNvSpPr>
            <a:spLocks noGrp="1"/>
          </p:cNvSpPr>
          <p:nvPr>
            <p:ph type="title"/>
          </p:nvPr>
        </p:nvSpPr>
        <p:spPr>
          <a:xfrm>
            <a:off x="2459666" y="161457"/>
            <a:ext cx="7864511" cy="958647"/>
          </a:xfrm>
        </p:spPr>
        <p:txBody>
          <a:bodyPr/>
          <a:lstStyle/>
          <a:p>
            <a:r>
              <a:rPr lang="es-PE" sz="6000" dirty="0"/>
              <a:t>EPIDEMIOLOGÍA</a:t>
            </a:r>
          </a:p>
        </p:txBody>
      </p:sp>
      <p:sp>
        <p:nvSpPr>
          <p:cNvPr id="4" name="CuadroTexto 3">
            <a:extLst>
              <a:ext uri="{FF2B5EF4-FFF2-40B4-BE49-F238E27FC236}">
                <a16:creationId xmlns:a16="http://schemas.microsoft.com/office/drawing/2014/main" id="{64640421-D8B7-89B8-79BE-CF70473599A6}"/>
              </a:ext>
            </a:extLst>
          </p:cNvPr>
          <p:cNvSpPr txBox="1"/>
          <p:nvPr/>
        </p:nvSpPr>
        <p:spPr>
          <a:xfrm>
            <a:off x="9687973" y="6562090"/>
            <a:ext cx="2011940" cy="276999"/>
          </a:xfrm>
          <a:prstGeom prst="rect">
            <a:avLst/>
          </a:prstGeom>
          <a:noFill/>
        </p:spPr>
        <p:txBody>
          <a:bodyPr wrap="square">
            <a:spAutoFit/>
          </a:bodyPr>
          <a:lstStyle/>
          <a:p>
            <a:r>
              <a:rPr lang="sv-SE" sz="1200" b="1" i="1" dirty="0"/>
              <a:t>Acta Med Per 26(1) 2009</a:t>
            </a:r>
            <a:endParaRPr lang="es-PE" sz="1200" b="1" i="1" dirty="0"/>
          </a:p>
        </p:txBody>
      </p:sp>
      <p:pic>
        <p:nvPicPr>
          <p:cNvPr id="6" name="Imagen 5">
            <a:extLst>
              <a:ext uri="{FF2B5EF4-FFF2-40B4-BE49-F238E27FC236}">
                <a16:creationId xmlns:a16="http://schemas.microsoft.com/office/drawing/2014/main" id="{44D2A4A2-D776-0BA6-0005-8717E04C19C2}"/>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577024" y="1101686"/>
            <a:ext cx="6501617" cy="1878828"/>
          </a:xfrm>
          <a:prstGeom prst="rect">
            <a:avLst/>
          </a:prstGeom>
        </p:spPr>
      </p:pic>
      <p:sp>
        <p:nvSpPr>
          <p:cNvPr id="8" name="CuadroTexto 7">
            <a:extLst>
              <a:ext uri="{FF2B5EF4-FFF2-40B4-BE49-F238E27FC236}">
                <a16:creationId xmlns:a16="http://schemas.microsoft.com/office/drawing/2014/main" id="{CC139AEE-40D9-BFD5-97DB-BB3624059657}"/>
              </a:ext>
            </a:extLst>
          </p:cNvPr>
          <p:cNvSpPr txBox="1"/>
          <p:nvPr/>
        </p:nvSpPr>
        <p:spPr>
          <a:xfrm>
            <a:off x="577024" y="2980514"/>
            <a:ext cx="1725501" cy="1815882"/>
          </a:xfrm>
          <a:prstGeom prst="rect">
            <a:avLst/>
          </a:prstGeom>
          <a:noFill/>
        </p:spPr>
        <p:txBody>
          <a:bodyPr wrap="square">
            <a:spAutoFit/>
          </a:bodyPr>
          <a:lstStyle/>
          <a:p>
            <a:pPr algn="ctr"/>
            <a:r>
              <a:rPr lang="es-ES" sz="1600" b="1" dirty="0"/>
              <a:t>Se estudiaron 73 adultos mayores, la media de edad fue de</a:t>
            </a:r>
          </a:p>
          <a:p>
            <a:pPr algn="ctr"/>
            <a:r>
              <a:rPr lang="es-ES" sz="1600" b="1" dirty="0"/>
              <a:t>71,8 años (DE: 7,5)</a:t>
            </a:r>
            <a:endParaRPr lang="es-PE" sz="1600" b="1" dirty="0"/>
          </a:p>
        </p:txBody>
      </p:sp>
      <p:pic>
        <p:nvPicPr>
          <p:cNvPr id="10" name="Imagen 9">
            <a:extLst>
              <a:ext uri="{FF2B5EF4-FFF2-40B4-BE49-F238E27FC236}">
                <a16:creationId xmlns:a16="http://schemas.microsoft.com/office/drawing/2014/main" id="{673A112A-DBDB-EE14-12A1-F29333664BFA}"/>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2459666" y="3000646"/>
            <a:ext cx="3379273" cy="3798769"/>
          </a:xfrm>
          <a:prstGeom prst="rect">
            <a:avLst/>
          </a:prstGeom>
        </p:spPr>
      </p:pic>
      <p:pic>
        <p:nvPicPr>
          <p:cNvPr id="12" name="Imagen 11">
            <a:extLst>
              <a:ext uri="{FF2B5EF4-FFF2-40B4-BE49-F238E27FC236}">
                <a16:creationId xmlns:a16="http://schemas.microsoft.com/office/drawing/2014/main" id="{8D389817-86CA-DD58-7ED1-61D6CED788A9}"/>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7235783" y="1674564"/>
            <a:ext cx="4720424" cy="4737253"/>
          </a:xfrm>
          <a:prstGeom prst="rect">
            <a:avLst/>
          </a:prstGeom>
        </p:spPr>
      </p:pic>
    </p:spTree>
    <p:extLst>
      <p:ext uri="{BB962C8B-B14F-4D97-AF65-F5344CB8AC3E}">
        <p14:creationId xmlns:p14="http://schemas.microsoft.com/office/powerpoint/2010/main" val="2792642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0E40CFB-6DFF-F124-1D5A-1B5718A0BA0F}"/>
              </a:ext>
            </a:extLst>
          </p:cNvPr>
          <p:cNvSpPr>
            <a:spLocks noGrp="1"/>
          </p:cNvSpPr>
          <p:nvPr>
            <p:ph type="title"/>
          </p:nvPr>
        </p:nvSpPr>
        <p:spPr>
          <a:xfrm>
            <a:off x="388344" y="358048"/>
            <a:ext cx="6759813" cy="763600"/>
          </a:xfrm>
        </p:spPr>
        <p:txBody>
          <a:bodyPr/>
          <a:lstStyle/>
          <a:p>
            <a:r>
              <a:rPr lang="es-PE" sz="4400" dirty="0"/>
              <a:t>CRITERIOS DIAGNÓSTICOS</a:t>
            </a:r>
          </a:p>
        </p:txBody>
      </p:sp>
      <p:sp>
        <p:nvSpPr>
          <p:cNvPr id="5" name="CuadroTexto 4">
            <a:extLst>
              <a:ext uri="{FF2B5EF4-FFF2-40B4-BE49-F238E27FC236}">
                <a16:creationId xmlns:a16="http://schemas.microsoft.com/office/drawing/2014/main" id="{91DAC6BC-5939-FE1E-BCF4-93198E9DF438}"/>
              </a:ext>
            </a:extLst>
          </p:cNvPr>
          <p:cNvSpPr txBox="1"/>
          <p:nvPr/>
        </p:nvSpPr>
        <p:spPr>
          <a:xfrm>
            <a:off x="903383" y="1640602"/>
            <a:ext cx="5816906" cy="1938992"/>
          </a:xfrm>
          <a:prstGeom prst="rect">
            <a:avLst/>
          </a:prstGeom>
          <a:noFill/>
        </p:spPr>
        <p:txBody>
          <a:bodyPr wrap="square">
            <a:spAutoFit/>
          </a:bodyPr>
          <a:lstStyle/>
          <a:p>
            <a:pPr algn="just"/>
            <a:r>
              <a:rPr lang="es-ES" sz="2400" b="1" dirty="0"/>
              <a:t>Dificultad para dormir que ocurre al menos 3 veces por semana durante al menos 3 meses y causa alteraciones diurnas como fatiga, irritabilidad y disfunción cognitiva.</a:t>
            </a:r>
            <a:endParaRPr lang="es-PE" sz="2400" b="1" dirty="0"/>
          </a:p>
        </p:txBody>
      </p:sp>
      <p:pic>
        <p:nvPicPr>
          <p:cNvPr id="7" name="Imagen 6">
            <a:extLst>
              <a:ext uri="{FF2B5EF4-FFF2-40B4-BE49-F238E27FC236}">
                <a16:creationId xmlns:a16="http://schemas.microsoft.com/office/drawing/2014/main" id="{C0D66543-0288-308C-2BA0-6D9C4407BCC8}"/>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388344" y="5282855"/>
            <a:ext cx="4392976" cy="1459468"/>
          </a:xfrm>
          <a:prstGeom prst="rect">
            <a:avLst/>
          </a:prstGeom>
        </p:spPr>
      </p:pic>
      <p:pic>
        <p:nvPicPr>
          <p:cNvPr id="9" name="Imagen 8">
            <a:extLst>
              <a:ext uri="{FF2B5EF4-FFF2-40B4-BE49-F238E27FC236}">
                <a16:creationId xmlns:a16="http://schemas.microsoft.com/office/drawing/2014/main" id="{E759DA4F-108B-04F1-7720-8C6084E85839}"/>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8791459" y="6137910"/>
            <a:ext cx="2299632" cy="502920"/>
          </a:xfrm>
          <a:prstGeom prst="rect">
            <a:avLst/>
          </a:prstGeom>
        </p:spPr>
      </p:pic>
      <p:pic>
        <p:nvPicPr>
          <p:cNvPr id="8" name="Imagen 7">
            <a:extLst>
              <a:ext uri="{FF2B5EF4-FFF2-40B4-BE49-F238E27FC236}">
                <a16:creationId xmlns:a16="http://schemas.microsoft.com/office/drawing/2014/main" id="{937F59ED-8A02-3208-11B6-6F7CF65C1949}"/>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7095849" y="381934"/>
            <a:ext cx="3995242" cy="5640636"/>
          </a:xfrm>
          <a:prstGeom prst="rect">
            <a:avLst/>
          </a:prstGeom>
        </p:spPr>
      </p:pic>
    </p:spTree>
    <p:extLst>
      <p:ext uri="{BB962C8B-B14F-4D97-AF65-F5344CB8AC3E}">
        <p14:creationId xmlns:p14="http://schemas.microsoft.com/office/powerpoint/2010/main" val="3105121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E4AFE6C5-B25A-FB0B-0040-370B520E0D94}"/>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1641512" y="374572"/>
            <a:ext cx="8524504" cy="6483427"/>
          </a:xfrm>
          <a:prstGeom prst="rect">
            <a:avLst/>
          </a:prstGeom>
        </p:spPr>
      </p:pic>
    </p:spTree>
    <p:extLst>
      <p:ext uri="{BB962C8B-B14F-4D97-AF65-F5344CB8AC3E}">
        <p14:creationId xmlns:p14="http://schemas.microsoft.com/office/powerpoint/2010/main" val="32329139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3FE596-0854-E8F2-FE69-36FC587873E8}"/>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C45B0C65-18FF-F34A-89A7-29878B6E4A87}"/>
              </a:ext>
            </a:extLst>
          </p:cNvPr>
          <p:cNvSpPr>
            <a:spLocks noGrp="1"/>
          </p:cNvSpPr>
          <p:nvPr>
            <p:ph type="title"/>
          </p:nvPr>
        </p:nvSpPr>
        <p:spPr>
          <a:xfrm>
            <a:off x="990740" y="313981"/>
            <a:ext cx="4007386" cy="763600"/>
          </a:xfrm>
        </p:spPr>
        <p:txBody>
          <a:bodyPr/>
          <a:lstStyle/>
          <a:p>
            <a:r>
              <a:rPr lang="es-PE" sz="4400" dirty="0"/>
              <a:t>DIAGNÓSTICO</a:t>
            </a:r>
          </a:p>
        </p:txBody>
      </p:sp>
      <p:sp>
        <p:nvSpPr>
          <p:cNvPr id="5" name="CuadroTexto 4">
            <a:extLst>
              <a:ext uri="{FF2B5EF4-FFF2-40B4-BE49-F238E27FC236}">
                <a16:creationId xmlns:a16="http://schemas.microsoft.com/office/drawing/2014/main" id="{CD106C7E-9020-421A-2635-8D7253E64162}"/>
              </a:ext>
            </a:extLst>
          </p:cNvPr>
          <p:cNvSpPr txBox="1"/>
          <p:nvPr/>
        </p:nvSpPr>
        <p:spPr>
          <a:xfrm>
            <a:off x="990740" y="1277045"/>
            <a:ext cx="9794773" cy="1569660"/>
          </a:xfrm>
          <a:prstGeom prst="rect">
            <a:avLst/>
          </a:prstGeom>
          <a:noFill/>
        </p:spPr>
        <p:txBody>
          <a:bodyPr wrap="square">
            <a:spAutoFit/>
          </a:bodyPr>
          <a:lstStyle/>
          <a:p>
            <a:pPr algn="just"/>
            <a:r>
              <a:rPr lang="es-ES" sz="2400" b="1" dirty="0"/>
              <a:t>La evaluación y el diagnóstico del insomnio son clínicos y se basan en una historia clínica completa de los problemas de sueño y las comorbilidades relevantes, obtenida de los pacientes, sus parejas y/o cuidadores.</a:t>
            </a:r>
            <a:endParaRPr lang="es-PE" sz="2400" b="1" dirty="0"/>
          </a:p>
        </p:txBody>
      </p:sp>
      <p:pic>
        <p:nvPicPr>
          <p:cNvPr id="4" name="Imagen 3">
            <a:extLst>
              <a:ext uri="{FF2B5EF4-FFF2-40B4-BE49-F238E27FC236}">
                <a16:creationId xmlns:a16="http://schemas.microsoft.com/office/drawing/2014/main" id="{485BC4A7-85E3-1BBC-6020-29263C2130EA}"/>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550843" y="5414789"/>
            <a:ext cx="4726237" cy="1443211"/>
          </a:xfrm>
          <a:prstGeom prst="rect">
            <a:avLst/>
          </a:prstGeom>
        </p:spPr>
      </p:pic>
      <p:sp>
        <p:nvSpPr>
          <p:cNvPr id="10" name="CuadroTexto 9">
            <a:extLst>
              <a:ext uri="{FF2B5EF4-FFF2-40B4-BE49-F238E27FC236}">
                <a16:creationId xmlns:a16="http://schemas.microsoft.com/office/drawing/2014/main" id="{E36E9E9D-C3EC-2B18-E190-0C5AF42D266B}"/>
              </a:ext>
            </a:extLst>
          </p:cNvPr>
          <p:cNvSpPr txBox="1"/>
          <p:nvPr/>
        </p:nvSpPr>
        <p:spPr>
          <a:xfrm>
            <a:off x="7455665" y="6441942"/>
            <a:ext cx="3583236" cy="307777"/>
          </a:xfrm>
          <a:prstGeom prst="rect">
            <a:avLst/>
          </a:prstGeom>
          <a:noFill/>
        </p:spPr>
        <p:txBody>
          <a:bodyPr wrap="square">
            <a:spAutoFit/>
          </a:bodyPr>
          <a:lstStyle/>
          <a:p>
            <a:pPr algn="ctr"/>
            <a:r>
              <a:rPr lang="nn-NO" sz="1400" b="1" i="1" u="none" strike="noStrike" baseline="0" dirty="0">
                <a:latin typeface="ArialNarrow-Italic"/>
              </a:rPr>
              <a:t>J Clin Sleep Med. </a:t>
            </a:r>
            <a:r>
              <a:rPr lang="nn-NO" sz="1400" b="1" i="0" u="none" strike="noStrike" baseline="0" dirty="0">
                <a:latin typeface="ArialNarrow"/>
              </a:rPr>
              <a:t>2018;14(6):1017–1024</a:t>
            </a:r>
            <a:endParaRPr lang="es-PE" b="1" dirty="0"/>
          </a:p>
        </p:txBody>
      </p:sp>
      <p:sp>
        <p:nvSpPr>
          <p:cNvPr id="12" name="CuadroTexto 11">
            <a:extLst>
              <a:ext uri="{FF2B5EF4-FFF2-40B4-BE49-F238E27FC236}">
                <a16:creationId xmlns:a16="http://schemas.microsoft.com/office/drawing/2014/main" id="{C797FB3C-B456-C77C-E753-2B2E637700B1}"/>
              </a:ext>
            </a:extLst>
          </p:cNvPr>
          <p:cNvSpPr txBox="1"/>
          <p:nvPr/>
        </p:nvSpPr>
        <p:spPr>
          <a:xfrm>
            <a:off x="793214" y="3103355"/>
            <a:ext cx="10675345" cy="1754326"/>
          </a:xfrm>
          <a:prstGeom prst="rect">
            <a:avLst/>
          </a:prstGeom>
          <a:noFill/>
        </p:spPr>
        <p:txBody>
          <a:bodyPr wrap="square">
            <a:spAutoFit/>
          </a:bodyPr>
          <a:lstStyle/>
          <a:p>
            <a:pPr algn="just"/>
            <a:r>
              <a:rPr lang="es-ES" sz="1800" b="1" dirty="0"/>
              <a:t>DIARIO DE SUEÑO: </a:t>
            </a:r>
          </a:p>
          <a:p>
            <a:pPr marL="342900" indent="-342900" algn="just">
              <a:buAutoNum type="alphaUcParenR"/>
            </a:pPr>
            <a:r>
              <a:rPr lang="es-ES" sz="1800" b="1" dirty="0"/>
              <a:t>Registrar los aspectos temporales del sueño (hora a la que el paciente se acuesta, intentos de dormir, hora de despertarse y hora final al levantarse), </a:t>
            </a:r>
          </a:p>
          <a:p>
            <a:pPr marL="342900" indent="-342900" algn="just">
              <a:buAutoNum type="alphaUcParenR"/>
            </a:pPr>
            <a:r>
              <a:rPr lang="es-ES" sz="1800" b="1" dirty="0"/>
              <a:t>Los aspectos cuantitativos (latencia del inicio del sueño, número y duración de los despertares, estado de vigilia tras el inicio del sueño, tiempo total de sueño).</a:t>
            </a:r>
          </a:p>
          <a:p>
            <a:pPr marL="342900" indent="-342900" algn="just">
              <a:buAutoNum type="alphaUcParenR"/>
            </a:pPr>
            <a:r>
              <a:rPr lang="es-ES" sz="1800" b="1" dirty="0"/>
              <a:t>Los aspectos cualitativos (calidad subjetiva del sueño, satisfacción).</a:t>
            </a:r>
            <a:endParaRPr lang="es-PE" b="1" dirty="0"/>
          </a:p>
        </p:txBody>
      </p:sp>
    </p:spTree>
    <p:extLst>
      <p:ext uri="{BB962C8B-B14F-4D97-AF65-F5344CB8AC3E}">
        <p14:creationId xmlns:p14="http://schemas.microsoft.com/office/powerpoint/2010/main" val="1484954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D45722B8-036E-56CD-7AE0-F2B7BC4E8629}"/>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1264163" y="212034"/>
            <a:ext cx="6617545" cy="6480314"/>
          </a:xfrm>
          <a:prstGeom prst="rect">
            <a:avLst/>
          </a:prstGeom>
        </p:spPr>
      </p:pic>
      <p:pic>
        <p:nvPicPr>
          <p:cNvPr id="7" name="Imagen 6">
            <a:extLst>
              <a:ext uri="{FF2B5EF4-FFF2-40B4-BE49-F238E27FC236}">
                <a16:creationId xmlns:a16="http://schemas.microsoft.com/office/drawing/2014/main" id="{1AD077AE-2457-8DC7-F613-1C43C046E86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881708" y="6314363"/>
            <a:ext cx="3584759" cy="377985"/>
          </a:xfrm>
          <a:prstGeom prst="rect">
            <a:avLst/>
          </a:prstGeom>
        </p:spPr>
      </p:pic>
    </p:spTree>
    <p:extLst>
      <p:ext uri="{BB962C8B-B14F-4D97-AF65-F5344CB8AC3E}">
        <p14:creationId xmlns:p14="http://schemas.microsoft.com/office/powerpoint/2010/main" val="4053021129"/>
      </p:ext>
    </p:extLst>
  </p:cSld>
  <p:clrMapOvr>
    <a:masterClrMapping/>
  </p:clrMapOvr>
</p:sld>
</file>

<file path=ppt/theme/theme1.xml><?xml version="1.0" encoding="utf-8"?>
<a:theme xmlns:a="http://schemas.openxmlformats.org/drawingml/2006/main" name="Sleep Disorders in Elderly Disease by Slidesgo">
  <a:themeElements>
    <a:clrScheme name="Simple Light">
      <a:dk1>
        <a:srgbClr val="2D2F94"/>
      </a:dk1>
      <a:lt1>
        <a:srgbClr val="FFFFFF"/>
      </a:lt1>
      <a:dk2>
        <a:srgbClr val="787AC3"/>
      </a:dk2>
      <a:lt2>
        <a:srgbClr val="FFFFFF"/>
      </a:lt2>
      <a:accent1>
        <a:srgbClr val="FFFFFF"/>
      </a:accent1>
      <a:accent2>
        <a:srgbClr val="FFFFFF"/>
      </a:accent2>
      <a:accent3>
        <a:srgbClr val="FFFFFF"/>
      </a:accent3>
      <a:accent4>
        <a:srgbClr val="FFFFFF"/>
      </a:accent4>
      <a:accent5>
        <a:srgbClr val="FFFFFF"/>
      </a:accent5>
      <a:accent6>
        <a:srgbClr val="FFFFFF"/>
      </a:accent6>
      <a:hlink>
        <a:srgbClr val="2D2F9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lidesgo Final Pages">
  <a:themeElements>
    <a:clrScheme name="Simple Light">
      <a:dk1>
        <a:srgbClr val="0E2A47"/>
      </a:dk1>
      <a:lt1>
        <a:srgbClr val="FFFFFF"/>
      </a:lt1>
      <a:dk2>
        <a:srgbClr val="869FB2"/>
      </a:dk2>
      <a:lt2>
        <a:srgbClr val="FFFFFF"/>
      </a:lt2>
      <a:accent1>
        <a:srgbClr val="FFFFFF"/>
      </a:accent1>
      <a:accent2>
        <a:srgbClr val="FFFFFF"/>
      </a:accent2>
      <a:accent3>
        <a:srgbClr val="FFFFFF"/>
      </a:accent3>
      <a:accent4>
        <a:srgbClr val="FFFFFF"/>
      </a:accent4>
      <a:accent5>
        <a:srgbClr val="FFFFFF"/>
      </a:accent5>
      <a:accent6>
        <a:srgbClr val="FFFFFF"/>
      </a:accent6>
      <a:hlink>
        <a:srgbClr val="869FB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Sheer Green">
      <a:dk1>
        <a:srgbClr val="404040"/>
      </a:dk1>
      <a:lt1>
        <a:sysClr val="window" lastClr="FFFFFF"/>
      </a:lt1>
      <a:dk2>
        <a:srgbClr val="624D38"/>
      </a:dk2>
      <a:lt2>
        <a:srgbClr val="F2F2E2"/>
      </a:lt2>
      <a:accent1>
        <a:srgbClr val="72C23C"/>
      </a:accent1>
      <a:accent2>
        <a:srgbClr val="F4CC20"/>
      </a:accent2>
      <a:accent3>
        <a:srgbClr val="53B6BB"/>
      </a:accent3>
      <a:accent4>
        <a:srgbClr val="BA7CC0"/>
      </a:accent4>
      <a:accent5>
        <a:srgbClr val="ED635A"/>
      </a:accent5>
      <a:accent6>
        <a:srgbClr val="EE9B40"/>
      </a:accent6>
      <a:hlink>
        <a:srgbClr val="53B6BB"/>
      </a:hlink>
      <a:folHlink>
        <a:srgbClr val="B68DC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4.xml><?xml version="1.0" encoding="utf-8"?>
<a:theme xmlns:a="http://schemas.openxmlformats.org/drawingml/2006/main" name="Office Theme">
  <a:themeElements>
    <a:clrScheme name="Sheer Green">
      <a:dk1>
        <a:srgbClr val="404040"/>
      </a:dk1>
      <a:lt1>
        <a:sysClr val="window" lastClr="FFFFFF"/>
      </a:lt1>
      <a:dk2>
        <a:srgbClr val="624D38"/>
      </a:dk2>
      <a:lt2>
        <a:srgbClr val="F2F2E2"/>
      </a:lt2>
      <a:accent1>
        <a:srgbClr val="72C23C"/>
      </a:accent1>
      <a:accent2>
        <a:srgbClr val="F4CC20"/>
      </a:accent2>
      <a:accent3>
        <a:srgbClr val="53B6BB"/>
      </a:accent3>
      <a:accent4>
        <a:srgbClr val="BA7CC0"/>
      </a:accent4>
      <a:accent5>
        <a:srgbClr val="ED635A"/>
      </a:accent5>
      <a:accent6>
        <a:srgbClr val="EE9B40"/>
      </a:accent6>
      <a:hlink>
        <a:srgbClr val="53B6BB"/>
      </a:hlink>
      <a:folHlink>
        <a:srgbClr val="B68DC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204C4809-32CE-4D76-8837-BF87A221E81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Sleep Disorders in Elderly Disease by Slidesgo</Template>
  <TotalTime>4339</TotalTime>
  <Words>3022</Words>
  <Application>Microsoft Office PowerPoint</Application>
  <PresentationFormat>Panorámica</PresentationFormat>
  <Paragraphs>158</Paragraphs>
  <Slides>45</Slides>
  <Notes>0</Notes>
  <HiddenSlides>0</HiddenSlides>
  <MMClips>0</MMClips>
  <ScaleCrop>false</ScaleCrop>
  <HeadingPairs>
    <vt:vector size="6" baseType="variant">
      <vt:variant>
        <vt:lpstr>Fuentes usadas</vt:lpstr>
      </vt:variant>
      <vt:variant>
        <vt:i4>11</vt:i4>
      </vt:variant>
      <vt:variant>
        <vt:lpstr>Tema</vt:lpstr>
      </vt:variant>
      <vt:variant>
        <vt:i4>2</vt:i4>
      </vt:variant>
      <vt:variant>
        <vt:lpstr>Títulos de diapositiva</vt:lpstr>
      </vt:variant>
      <vt:variant>
        <vt:i4>45</vt:i4>
      </vt:variant>
    </vt:vector>
  </HeadingPairs>
  <TitlesOfParts>
    <vt:vector size="58" baseType="lpstr">
      <vt:lpstr>Albert Sans</vt:lpstr>
      <vt:lpstr>Albert Sans SemiBold</vt:lpstr>
      <vt:lpstr>Arial</vt:lpstr>
      <vt:lpstr>ArialNarrow</vt:lpstr>
      <vt:lpstr>ArialNarrow-Italic</vt:lpstr>
      <vt:lpstr>Century Gothic</vt:lpstr>
      <vt:lpstr>Eras Demi ITC</vt:lpstr>
      <vt:lpstr>Fraunces</vt:lpstr>
      <vt:lpstr>Fraunces SemiBold</vt:lpstr>
      <vt:lpstr>Proxima Nova</vt:lpstr>
      <vt:lpstr>Wingdings</vt:lpstr>
      <vt:lpstr>Sleep Disorders in Elderly Disease by Slidesgo</vt:lpstr>
      <vt:lpstr>Slidesgo Final Pages</vt:lpstr>
      <vt:lpstr>INSOMNIO EN ADULTO MAYOR: OPCIONES DE TRATAMIENTO</vt:lpstr>
      <vt:lpstr>DEFINICIÓN: </vt:lpstr>
      <vt:lpstr>EPIDEMIOLOGÍA</vt:lpstr>
      <vt:lpstr>EPIDEMIOLOGÍA</vt:lpstr>
      <vt:lpstr>EPIDEMIOLOGÍA</vt:lpstr>
      <vt:lpstr>CRITERIOS DIAGNÓSTICOS</vt:lpstr>
      <vt:lpstr>Presentación de PowerPoint</vt:lpstr>
      <vt:lpstr>DIAGNÓSTICO</vt:lpstr>
      <vt:lpstr>Presentación de PowerPoint</vt:lpstr>
      <vt:lpstr>Presentación de PowerPoint</vt:lpstr>
      <vt:lpstr>RITMO CIRCADIANO NORMAL DEL ADULTO Y FISIOLOGÍA DEL SUEÑO</vt:lpstr>
      <vt:lpstr>RITMO CIRCADIANO NORMAL DEL ADULTO Y FISIOLOGÍA DEL SUEÑO</vt:lpstr>
      <vt:lpstr>RITMO CIRCADIANO NORMAL DEL ADULTOY FISIOLOGÍA DEL SUEÑO</vt:lpstr>
      <vt:lpstr>ARQUITECTURA DEL SUEÑO</vt:lpstr>
      <vt:lpstr>CAMBIOS NORMALES RELACIONADOS CON LA EDAD</vt:lpstr>
      <vt:lpstr>CAMBIOS NORMALES RELACIONADOS CON LA EDAD</vt:lpstr>
      <vt:lpstr>DETECCION Y EVALUACIÓN DEL INSOMNIO</vt:lpstr>
      <vt:lpstr>DETECCION Y EVALUACIÓN DEL INSOMNIO</vt:lpstr>
      <vt:lpstr>DETECCION Y EVALUACIÓN DEL INSOMNIO</vt:lpstr>
      <vt:lpstr>TRATAMIENTO FRAMACOLÓGICO</vt:lpstr>
      <vt:lpstr>HIPNÓTICOS AGONISTAS DE LOS RECEPTORES DE BENZODIAZEPINAS: BENZODIAZEPINAS</vt:lpstr>
      <vt:lpstr>Presentación de PowerPoint</vt:lpstr>
      <vt:lpstr>ANTIHISTAMÍNICOS</vt:lpstr>
      <vt:lpstr>ANTIDEPRESIVOS Y ANTIPSICÓTICOS</vt:lpstr>
      <vt:lpstr>AMITRIPTILINA</vt:lpstr>
      <vt:lpstr>MIRTAZAPINA</vt:lpstr>
      <vt:lpstr>DOXEPINA</vt:lpstr>
      <vt:lpstr>DOXEPINA</vt:lpstr>
      <vt:lpstr>Presentación de PowerPoint</vt:lpstr>
      <vt:lpstr>QUETIAPINA</vt:lpstr>
      <vt:lpstr>MELATONINA Y AGONISTAS DE LA MELATONINA</vt:lpstr>
      <vt:lpstr>Presentación de PowerPoint</vt:lpstr>
      <vt:lpstr>TRATAMIENTO NO FARMACOLÓGICO</vt:lpstr>
      <vt:lpstr>TRATAMIENTO NO FARMACOLÓGICO</vt:lpstr>
      <vt:lpstr>TRATAMIENTO NO FARMACOLÓGICO</vt:lpstr>
      <vt:lpstr>HIGIENE DEL SUEÑO</vt:lpstr>
      <vt:lpstr>INTERVENCIONES DE CONTROL DE ESTÍMULOS</vt:lpstr>
      <vt:lpstr>RESTRICCIÓN DEL SUEÑO</vt:lpstr>
      <vt:lpstr>Presentación de PowerPoint</vt:lpstr>
      <vt:lpstr>DESAFIO DE LA TCC PARA MEDICOS Y PACIENTES</vt:lpstr>
      <vt:lpstr>Presentación de PowerPoint</vt:lpstr>
      <vt:lpstr>Presentación de PowerPoint</vt:lpstr>
      <vt:lpstr>TERAPIA COMBINADA</vt:lpstr>
      <vt:lpstr>CONCLUSIONES</vt:lpstr>
      <vt:lpstr>MUCHAS GRACIAS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JUAN MANUEL GONZALEZ MORENO</dc:creator>
  <cp:keywords/>
  <cp:lastModifiedBy>David Urquizo</cp:lastModifiedBy>
  <cp:revision>94</cp:revision>
  <dcterms:created xsi:type="dcterms:W3CDTF">2025-02-20T03:11:29Z</dcterms:created>
  <dcterms:modified xsi:type="dcterms:W3CDTF">2025-03-26T21:53:42Z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TC029208979991</vt:lpwstr>
  </property>
</Properties>
</file>